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49"/>
  </p:notesMasterIdLst>
  <p:sldIdLst>
    <p:sldId id="256" r:id="rId2"/>
    <p:sldId id="260" r:id="rId3"/>
    <p:sldId id="319" r:id="rId4"/>
    <p:sldId id="320" r:id="rId5"/>
    <p:sldId id="356" r:id="rId6"/>
    <p:sldId id="322" r:id="rId7"/>
    <p:sldId id="323" r:id="rId8"/>
    <p:sldId id="324" r:id="rId9"/>
    <p:sldId id="326" r:id="rId10"/>
    <p:sldId id="328" r:id="rId11"/>
    <p:sldId id="330" r:id="rId12"/>
    <p:sldId id="331" r:id="rId13"/>
    <p:sldId id="332" r:id="rId14"/>
    <p:sldId id="337" r:id="rId15"/>
    <p:sldId id="348" r:id="rId16"/>
    <p:sldId id="349" r:id="rId17"/>
    <p:sldId id="345" r:id="rId18"/>
    <p:sldId id="346" r:id="rId19"/>
    <p:sldId id="353" r:id="rId20"/>
    <p:sldId id="354" r:id="rId21"/>
    <p:sldId id="314" r:id="rId22"/>
    <p:sldId id="355" r:id="rId23"/>
    <p:sldId id="357" r:id="rId24"/>
    <p:sldId id="351" r:id="rId25"/>
    <p:sldId id="316" r:id="rId26"/>
    <p:sldId id="358" r:id="rId27"/>
    <p:sldId id="352" r:id="rId28"/>
    <p:sldId id="360" r:id="rId29"/>
    <p:sldId id="359" r:id="rId30"/>
    <p:sldId id="370" r:id="rId31"/>
    <p:sldId id="368" r:id="rId32"/>
    <p:sldId id="369" r:id="rId33"/>
    <p:sldId id="365" r:id="rId34"/>
    <p:sldId id="284" r:id="rId35"/>
    <p:sldId id="367" r:id="rId36"/>
    <p:sldId id="312" r:id="rId37"/>
    <p:sldId id="366" r:id="rId38"/>
    <p:sldId id="311" r:id="rId39"/>
    <p:sldId id="361" r:id="rId40"/>
    <p:sldId id="362" r:id="rId41"/>
    <p:sldId id="363" r:id="rId42"/>
    <p:sldId id="372" r:id="rId43"/>
    <p:sldId id="373" r:id="rId44"/>
    <p:sldId id="364" r:id="rId45"/>
    <p:sldId id="375" r:id="rId46"/>
    <p:sldId id="374" r:id="rId47"/>
    <p:sldId id="274" r:id="rId48"/>
  </p:sldIdLst>
  <p:sldSz cx="9144000" cy="5143500" type="screen16x9"/>
  <p:notesSz cx="6858000" cy="9144000"/>
  <p:embeddedFontLst>
    <p:embeddedFont>
      <p:font typeface="Nunito SemiBold" panose="020B0604020202020204" pitchFamily="2" charset="-18"/>
      <p:regular r:id="rId50"/>
      <p:bold r:id="rId51"/>
      <p:italic r:id="rId52"/>
      <p:boldItalic r:id="rId53"/>
    </p:embeddedFont>
    <p:embeddedFont>
      <p:font typeface="Sofia" panose="020B0604020202020204" charset="0"/>
      <p:regular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ORISNIK" initials="K" lastIdx="2" clrIdx="0">
    <p:extLst>
      <p:ext uri="{19B8F6BF-5375-455C-9EA6-DF929625EA0E}">
        <p15:presenceInfo xmlns:p15="http://schemas.microsoft.com/office/powerpoint/2012/main" userId="KORISNI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1534"/>
    <a:srgbClr val="000000"/>
    <a:srgbClr val="D1F5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EB2C01-C810-48E2-9022-83E25920D7F7}">
  <a:tblStyle styleId="{5CEB2C01-C810-48E2-9022-83E25920D7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6a9bf3f65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6a9bf3f65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1689e821e9_0_8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11689e821e9_0_8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1689e821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1689e821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841303" y="1387463"/>
            <a:ext cx="4814100" cy="17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602100" y="2847436"/>
            <a:ext cx="2069043" cy="2069043"/>
          </a:xfrm>
          <a:custGeom>
            <a:avLst/>
            <a:gdLst/>
            <a:ahLst/>
            <a:cxnLst/>
            <a:rect l="l" t="t" r="r" b="b"/>
            <a:pathLst>
              <a:path w="25233" h="25233" extrusionOk="0">
                <a:moveTo>
                  <a:pt x="21538" y="3695"/>
                </a:moveTo>
                <a:cubicBezTo>
                  <a:pt x="23905" y="6061"/>
                  <a:pt x="25233" y="9270"/>
                  <a:pt x="25233" y="12616"/>
                </a:cubicBezTo>
                <a:cubicBezTo>
                  <a:pt x="25233" y="15962"/>
                  <a:pt x="23905" y="19171"/>
                  <a:pt x="21538" y="21537"/>
                </a:cubicBezTo>
                <a:cubicBezTo>
                  <a:pt x="19172" y="23903"/>
                  <a:pt x="15964" y="25232"/>
                  <a:pt x="12617" y="25232"/>
                </a:cubicBezTo>
                <a:cubicBezTo>
                  <a:pt x="9271" y="25232"/>
                  <a:pt x="6062" y="23903"/>
                  <a:pt x="3696" y="21537"/>
                </a:cubicBezTo>
                <a:cubicBezTo>
                  <a:pt x="1330" y="19171"/>
                  <a:pt x="1" y="15962"/>
                  <a:pt x="1" y="12616"/>
                </a:cubicBezTo>
                <a:cubicBezTo>
                  <a:pt x="1" y="9270"/>
                  <a:pt x="1330" y="6061"/>
                  <a:pt x="3696" y="3695"/>
                </a:cubicBezTo>
                <a:cubicBezTo>
                  <a:pt x="6062" y="1329"/>
                  <a:pt x="9271" y="0"/>
                  <a:pt x="12617" y="0"/>
                </a:cubicBezTo>
                <a:cubicBezTo>
                  <a:pt x="15964" y="0"/>
                  <a:pt x="19172" y="1329"/>
                  <a:pt x="21538" y="36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dist="9525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3883625"/>
            <a:ext cx="9144000" cy="1259700"/>
          </a:xfrm>
          <a:prstGeom prst="rect">
            <a:avLst/>
          </a:prstGeom>
          <a:gradFill>
            <a:gsLst>
              <a:gs pos="0">
                <a:srgbClr val="E1B586"/>
              </a:gs>
              <a:gs pos="14000">
                <a:srgbClr val="F1C69A"/>
              </a:gs>
              <a:gs pos="100000">
                <a:schemeClr val="lt1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046762" y="350050"/>
            <a:ext cx="3860494" cy="682508"/>
          </a:xfrm>
          <a:custGeom>
            <a:avLst/>
            <a:gdLst/>
            <a:ahLst/>
            <a:cxnLst/>
            <a:rect l="l" t="t" r="r" b="b"/>
            <a:pathLst>
              <a:path w="88844" h="15707" extrusionOk="0">
                <a:moveTo>
                  <a:pt x="88844" y="14300"/>
                </a:moveTo>
                <a:lnTo>
                  <a:pt x="78763" y="11252"/>
                </a:lnTo>
                <a:lnTo>
                  <a:pt x="76654" y="10550"/>
                </a:lnTo>
                <a:lnTo>
                  <a:pt x="73372" y="8909"/>
                </a:lnTo>
                <a:lnTo>
                  <a:pt x="75482" y="7033"/>
                </a:lnTo>
                <a:lnTo>
                  <a:pt x="72200" y="6565"/>
                </a:lnTo>
                <a:lnTo>
                  <a:pt x="62120" y="5861"/>
                </a:lnTo>
                <a:cubicBezTo>
                  <a:pt x="62120" y="5861"/>
                  <a:pt x="57197" y="6799"/>
                  <a:pt x="54618" y="6095"/>
                </a:cubicBezTo>
                <a:cubicBezTo>
                  <a:pt x="52040" y="5393"/>
                  <a:pt x="50165" y="939"/>
                  <a:pt x="50165" y="939"/>
                </a:cubicBezTo>
                <a:cubicBezTo>
                  <a:pt x="50165" y="939"/>
                  <a:pt x="48055" y="1407"/>
                  <a:pt x="47117" y="704"/>
                </a:cubicBezTo>
                <a:cubicBezTo>
                  <a:pt x="46179" y="1"/>
                  <a:pt x="48289" y="1"/>
                  <a:pt x="46179" y="1"/>
                </a:cubicBezTo>
                <a:cubicBezTo>
                  <a:pt x="44070" y="1"/>
                  <a:pt x="36804" y="469"/>
                  <a:pt x="36804" y="469"/>
                </a:cubicBezTo>
                <a:lnTo>
                  <a:pt x="35162" y="2813"/>
                </a:lnTo>
                <a:lnTo>
                  <a:pt x="34694" y="5627"/>
                </a:lnTo>
                <a:lnTo>
                  <a:pt x="32584" y="5861"/>
                </a:lnTo>
                <a:lnTo>
                  <a:pt x="28833" y="6565"/>
                </a:lnTo>
                <a:lnTo>
                  <a:pt x="24847" y="7737"/>
                </a:lnTo>
                <a:lnTo>
                  <a:pt x="23206" y="10550"/>
                </a:lnTo>
                <a:lnTo>
                  <a:pt x="20863" y="11018"/>
                </a:lnTo>
                <a:lnTo>
                  <a:pt x="0" y="12424"/>
                </a:lnTo>
                <a:lnTo>
                  <a:pt x="39382" y="13128"/>
                </a:lnTo>
                <a:lnTo>
                  <a:pt x="48758" y="11252"/>
                </a:lnTo>
                <a:lnTo>
                  <a:pt x="49227" y="14066"/>
                </a:lnTo>
                <a:lnTo>
                  <a:pt x="53446" y="13596"/>
                </a:lnTo>
                <a:lnTo>
                  <a:pt x="56963" y="13362"/>
                </a:lnTo>
                <a:cubicBezTo>
                  <a:pt x="56963" y="13362"/>
                  <a:pt x="59776" y="12660"/>
                  <a:pt x="60479" y="12894"/>
                </a:cubicBezTo>
                <a:cubicBezTo>
                  <a:pt x="61183" y="13128"/>
                  <a:pt x="63291" y="13362"/>
                  <a:pt x="63291" y="13362"/>
                </a:cubicBezTo>
                <a:cubicBezTo>
                  <a:pt x="63291" y="13362"/>
                  <a:pt x="64699" y="14066"/>
                  <a:pt x="66808" y="14300"/>
                </a:cubicBezTo>
                <a:cubicBezTo>
                  <a:pt x="68918" y="14534"/>
                  <a:pt x="70090" y="14534"/>
                  <a:pt x="70090" y="14534"/>
                </a:cubicBezTo>
                <a:cubicBezTo>
                  <a:pt x="74310" y="14300"/>
                  <a:pt x="78997" y="15706"/>
                  <a:pt x="78997" y="15706"/>
                </a:cubicBezTo>
                <a:lnTo>
                  <a:pt x="82749" y="150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601839" y="407363"/>
            <a:ext cx="1024279" cy="682531"/>
            <a:chOff x="3642427" y="444350"/>
            <a:chExt cx="1024279" cy="682531"/>
          </a:xfrm>
        </p:grpSpPr>
        <p:sp>
          <p:nvSpPr>
            <p:cNvPr id="14" name="Google Shape;14;p2"/>
            <p:cNvSpPr/>
            <p:nvPr/>
          </p:nvSpPr>
          <p:spPr>
            <a:xfrm>
              <a:off x="4141375" y="444350"/>
              <a:ext cx="525331" cy="503538"/>
            </a:xfrm>
            <a:custGeom>
              <a:avLst/>
              <a:gdLst/>
              <a:ahLst/>
              <a:cxnLst/>
              <a:rect l="l" t="t" r="r" b="b"/>
              <a:pathLst>
                <a:path w="16368" h="15689" extrusionOk="0">
                  <a:moveTo>
                    <a:pt x="12841" y="4239"/>
                  </a:moveTo>
                  <a:cubicBezTo>
                    <a:pt x="12841" y="4239"/>
                    <a:pt x="13649" y="3504"/>
                    <a:pt x="13258" y="2593"/>
                  </a:cubicBezTo>
                  <a:cubicBezTo>
                    <a:pt x="12309" y="2299"/>
                    <a:pt x="11665" y="3180"/>
                    <a:pt x="11665" y="3180"/>
                  </a:cubicBezTo>
                  <a:cubicBezTo>
                    <a:pt x="8222" y="0"/>
                    <a:pt x="1" y="1764"/>
                    <a:pt x="1" y="1764"/>
                  </a:cubicBezTo>
                  <a:cubicBezTo>
                    <a:pt x="1" y="1764"/>
                    <a:pt x="1450" y="4075"/>
                    <a:pt x="4431" y="3564"/>
                  </a:cubicBezTo>
                  <a:cubicBezTo>
                    <a:pt x="6606" y="3190"/>
                    <a:pt x="8034" y="4739"/>
                    <a:pt x="8647" y="5605"/>
                  </a:cubicBezTo>
                  <a:cubicBezTo>
                    <a:pt x="8844" y="5881"/>
                    <a:pt x="8741" y="6268"/>
                    <a:pt x="8433" y="6408"/>
                  </a:cubicBezTo>
                  <a:lnTo>
                    <a:pt x="6543" y="7275"/>
                  </a:lnTo>
                  <a:lnTo>
                    <a:pt x="7927" y="8519"/>
                  </a:lnTo>
                  <a:lnTo>
                    <a:pt x="9313" y="9765"/>
                  </a:lnTo>
                  <a:lnTo>
                    <a:pt x="9974" y="7795"/>
                  </a:lnTo>
                  <a:cubicBezTo>
                    <a:pt x="10081" y="7474"/>
                    <a:pt x="10455" y="7330"/>
                    <a:pt x="10750" y="7496"/>
                  </a:cubicBezTo>
                  <a:cubicBezTo>
                    <a:pt x="11676" y="8015"/>
                    <a:pt x="13367" y="9271"/>
                    <a:pt x="13226" y="11474"/>
                  </a:cubicBezTo>
                  <a:cubicBezTo>
                    <a:pt x="13031" y="14492"/>
                    <a:pt x="15483" y="15688"/>
                    <a:pt x="15483" y="15688"/>
                  </a:cubicBezTo>
                  <a:cubicBezTo>
                    <a:pt x="15483" y="15688"/>
                    <a:pt x="16367" y="7325"/>
                    <a:pt x="12841" y="4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14313" dist="38100" dir="20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642427" y="490551"/>
              <a:ext cx="285253" cy="273381"/>
            </a:xfrm>
            <a:custGeom>
              <a:avLst/>
              <a:gdLst/>
              <a:ahLst/>
              <a:cxnLst/>
              <a:rect l="l" t="t" r="r" b="b"/>
              <a:pathLst>
                <a:path w="16368" h="15689" extrusionOk="0">
                  <a:moveTo>
                    <a:pt x="12841" y="4239"/>
                  </a:moveTo>
                  <a:cubicBezTo>
                    <a:pt x="12841" y="4239"/>
                    <a:pt x="13649" y="3504"/>
                    <a:pt x="13258" y="2593"/>
                  </a:cubicBezTo>
                  <a:cubicBezTo>
                    <a:pt x="12309" y="2299"/>
                    <a:pt x="11665" y="3180"/>
                    <a:pt x="11665" y="3180"/>
                  </a:cubicBezTo>
                  <a:cubicBezTo>
                    <a:pt x="8222" y="0"/>
                    <a:pt x="1" y="1764"/>
                    <a:pt x="1" y="1764"/>
                  </a:cubicBezTo>
                  <a:cubicBezTo>
                    <a:pt x="1" y="1764"/>
                    <a:pt x="1450" y="4075"/>
                    <a:pt x="4431" y="3564"/>
                  </a:cubicBezTo>
                  <a:cubicBezTo>
                    <a:pt x="6606" y="3190"/>
                    <a:pt x="8034" y="4739"/>
                    <a:pt x="8647" y="5605"/>
                  </a:cubicBezTo>
                  <a:cubicBezTo>
                    <a:pt x="8844" y="5881"/>
                    <a:pt x="8741" y="6268"/>
                    <a:pt x="8433" y="6408"/>
                  </a:cubicBezTo>
                  <a:lnTo>
                    <a:pt x="6543" y="7275"/>
                  </a:lnTo>
                  <a:lnTo>
                    <a:pt x="7927" y="8519"/>
                  </a:lnTo>
                  <a:lnTo>
                    <a:pt x="9313" y="9765"/>
                  </a:lnTo>
                  <a:lnTo>
                    <a:pt x="9974" y="7795"/>
                  </a:lnTo>
                  <a:cubicBezTo>
                    <a:pt x="10081" y="7474"/>
                    <a:pt x="10455" y="7330"/>
                    <a:pt x="10750" y="7496"/>
                  </a:cubicBezTo>
                  <a:cubicBezTo>
                    <a:pt x="11676" y="8015"/>
                    <a:pt x="13367" y="9271"/>
                    <a:pt x="13226" y="11474"/>
                  </a:cubicBezTo>
                  <a:cubicBezTo>
                    <a:pt x="13031" y="14492"/>
                    <a:pt x="15483" y="15688"/>
                    <a:pt x="15483" y="15688"/>
                  </a:cubicBezTo>
                  <a:cubicBezTo>
                    <a:pt x="15483" y="15688"/>
                    <a:pt x="16367" y="7325"/>
                    <a:pt x="12841" y="4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14313" dist="38100" dir="20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71702" y="853500"/>
              <a:ext cx="285253" cy="273381"/>
            </a:xfrm>
            <a:custGeom>
              <a:avLst/>
              <a:gdLst/>
              <a:ahLst/>
              <a:cxnLst/>
              <a:rect l="l" t="t" r="r" b="b"/>
              <a:pathLst>
                <a:path w="16368" h="15689" extrusionOk="0">
                  <a:moveTo>
                    <a:pt x="12841" y="4239"/>
                  </a:moveTo>
                  <a:cubicBezTo>
                    <a:pt x="12841" y="4239"/>
                    <a:pt x="13649" y="3504"/>
                    <a:pt x="13258" y="2593"/>
                  </a:cubicBezTo>
                  <a:cubicBezTo>
                    <a:pt x="12309" y="2299"/>
                    <a:pt x="11665" y="3180"/>
                    <a:pt x="11665" y="3180"/>
                  </a:cubicBezTo>
                  <a:cubicBezTo>
                    <a:pt x="8222" y="0"/>
                    <a:pt x="1" y="1764"/>
                    <a:pt x="1" y="1764"/>
                  </a:cubicBezTo>
                  <a:cubicBezTo>
                    <a:pt x="1" y="1764"/>
                    <a:pt x="1450" y="4075"/>
                    <a:pt x="4431" y="3564"/>
                  </a:cubicBezTo>
                  <a:cubicBezTo>
                    <a:pt x="6606" y="3190"/>
                    <a:pt x="8034" y="4739"/>
                    <a:pt x="8647" y="5605"/>
                  </a:cubicBezTo>
                  <a:cubicBezTo>
                    <a:pt x="8844" y="5881"/>
                    <a:pt x="8741" y="6268"/>
                    <a:pt x="8433" y="6408"/>
                  </a:cubicBezTo>
                  <a:lnTo>
                    <a:pt x="6543" y="7275"/>
                  </a:lnTo>
                  <a:lnTo>
                    <a:pt x="7927" y="8519"/>
                  </a:lnTo>
                  <a:lnTo>
                    <a:pt x="9313" y="9765"/>
                  </a:lnTo>
                  <a:lnTo>
                    <a:pt x="9974" y="7795"/>
                  </a:lnTo>
                  <a:cubicBezTo>
                    <a:pt x="10081" y="7474"/>
                    <a:pt x="10455" y="7330"/>
                    <a:pt x="10750" y="7496"/>
                  </a:cubicBezTo>
                  <a:cubicBezTo>
                    <a:pt x="11676" y="8015"/>
                    <a:pt x="13367" y="9271"/>
                    <a:pt x="13226" y="11474"/>
                  </a:cubicBezTo>
                  <a:cubicBezTo>
                    <a:pt x="13031" y="14492"/>
                    <a:pt x="15483" y="15688"/>
                    <a:pt x="15483" y="15688"/>
                  </a:cubicBezTo>
                  <a:cubicBezTo>
                    <a:pt x="15483" y="15688"/>
                    <a:pt x="16367" y="7325"/>
                    <a:pt x="12841" y="4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14313" dist="38100" dir="20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1077193" y="1387486"/>
            <a:ext cx="1984119" cy="3756260"/>
            <a:chOff x="1130050" y="324075"/>
            <a:chExt cx="2545700" cy="4819425"/>
          </a:xfrm>
        </p:grpSpPr>
        <p:sp>
          <p:nvSpPr>
            <p:cNvPr id="18" name="Google Shape;18;p2"/>
            <p:cNvSpPr/>
            <p:nvPr/>
          </p:nvSpPr>
          <p:spPr>
            <a:xfrm>
              <a:off x="2407400" y="566200"/>
              <a:ext cx="104925" cy="137150"/>
            </a:xfrm>
            <a:custGeom>
              <a:avLst/>
              <a:gdLst/>
              <a:ahLst/>
              <a:cxnLst/>
              <a:rect l="l" t="t" r="r" b="b"/>
              <a:pathLst>
                <a:path w="4197" h="5486" extrusionOk="0">
                  <a:moveTo>
                    <a:pt x="4196" y="5485"/>
                  </a:moveTo>
                  <a:lnTo>
                    <a:pt x="0" y="5485"/>
                  </a:lnTo>
                  <a:lnTo>
                    <a:pt x="0" y="1"/>
                  </a:lnTo>
                  <a:lnTo>
                    <a:pt x="41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302450" y="566200"/>
              <a:ext cx="104925" cy="137150"/>
            </a:xfrm>
            <a:custGeom>
              <a:avLst/>
              <a:gdLst/>
              <a:ahLst/>
              <a:cxnLst/>
              <a:rect l="l" t="t" r="r" b="b"/>
              <a:pathLst>
                <a:path w="4197" h="5486" extrusionOk="0">
                  <a:moveTo>
                    <a:pt x="1" y="1"/>
                  </a:moveTo>
                  <a:lnTo>
                    <a:pt x="4197" y="1"/>
                  </a:lnTo>
                  <a:lnTo>
                    <a:pt x="4197" y="5485"/>
                  </a:lnTo>
                  <a:lnTo>
                    <a:pt x="1" y="5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165925" y="324075"/>
              <a:ext cx="473950" cy="266550"/>
            </a:xfrm>
            <a:custGeom>
              <a:avLst/>
              <a:gdLst/>
              <a:ahLst/>
              <a:cxnLst/>
              <a:rect l="l" t="t" r="r" b="b"/>
              <a:pathLst>
                <a:path w="18958" h="10662" extrusionOk="0">
                  <a:moveTo>
                    <a:pt x="373" y="7868"/>
                  </a:moveTo>
                  <a:cubicBezTo>
                    <a:pt x="1932" y="5527"/>
                    <a:pt x="4938" y="3589"/>
                    <a:pt x="5338" y="2940"/>
                  </a:cubicBezTo>
                  <a:cubicBezTo>
                    <a:pt x="5792" y="2205"/>
                    <a:pt x="6529" y="2940"/>
                    <a:pt x="6529" y="2940"/>
                  </a:cubicBezTo>
                  <a:cubicBezTo>
                    <a:pt x="6699" y="551"/>
                    <a:pt x="9479" y="0"/>
                    <a:pt x="9479" y="0"/>
                  </a:cubicBezTo>
                  <a:cubicBezTo>
                    <a:pt x="9479" y="0"/>
                    <a:pt x="12258" y="551"/>
                    <a:pt x="12428" y="2940"/>
                  </a:cubicBezTo>
                  <a:cubicBezTo>
                    <a:pt x="12428" y="2940"/>
                    <a:pt x="13166" y="2205"/>
                    <a:pt x="13619" y="2940"/>
                  </a:cubicBezTo>
                  <a:cubicBezTo>
                    <a:pt x="14020" y="3589"/>
                    <a:pt x="17027" y="5527"/>
                    <a:pt x="18586" y="7868"/>
                  </a:cubicBezTo>
                  <a:cubicBezTo>
                    <a:pt x="18872" y="8298"/>
                    <a:pt x="18958" y="9485"/>
                    <a:pt x="18760" y="10285"/>
                  </a:cubicBezTo>
                  <a:lnTo>
                    <a:pt x="18667" y="10661"/>
                  </a:lnTo>
                  <a:lnTo>
                    <a:pt x="291" y="10661"/>
                  </a:lnTo>
                  <a:lnTo>
                    <a:pt x="198" y="10285"/>
                  </a:lnTo>
                  <a:cubicBezTo>
                    <a:pt x="1" y="9485"/>
                    <a:pt x="87" y="8298"/>
                    <a:pt x="373" y="78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167500" y="400725"/>
              <a:ext cx="470825" cy="189900"/>
            </a:xfrm>
            <a:custGeom>
              <a:avLst/>
              <a:gdLst/>
              <a:ahLst/>
              <a:cxnLst/>
              <a:rect l="l" t="t" r="r" b="b"/>
              <a:pathLst>
                <a:path w="18833" h="7596" extrusionOk="0">
                  <a:moveTo>
                    <a:pt x="18696" y="7219"/>
                  </a:moveTo>
                  <a:lnTo>
                    <a:pt x="18603" y="7595"/>
                  </a:lnTo>
                  <a:lnTo>
                    <a:pt x="228" y="7595"/>
                  </a:lnTo>
                  <a:lnTo>
                    <a:pt x="135" y="7219"/>
                  </a:lnTo>
                  <a:cubicBezTo>
                    <a:pt x="13" y="6725"/>
                    <a:pt x="0" y="6084"/>
                    <a:pt x="74" y="5565"/>
                  </a:cubicBezTo>
                  <a:cubicBezTo>
                    <a:pt x="1569" y="5575"/>
                    <a:pt x="5496" y="5442"/>
                    <a:pt x="6636" y="3798"/>
                  </a:cubicBezTo>
                  <a:cubicBezTo>
                    <a:pt x="8054" y="1753"/>
                    <a:pt x="7544" y="439"/>
                    <a:pt x="9416" y="0"/>
                  </a:cubicBezTo>
                  <a:cubicBezTo>
                    <a:pt x="11288" y="439"/>
                    <a:pt x="10777" y="1753"/>
                    <a:pt x="12195" y="3798"/>
                  </a:cubicBezTo>
                  <a:cubicBezTo>
                    <a:pt x="13336" y="5443"/>
                    <a:pt x="17264" y="5575"/>
                    <a:pt x="18758" y="5565"/>
                  </a:cubicBezTo>
                  <a:cubicBezTo>
                    <a:pt x="18832" y="6084"/>
                    <a:pt x="18819" y="6725"/>
                    <a:pt x="18696" y="72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08925" y="768325"/>
              <a:ext cx="140800" cy="184000"/>
            </a:xfrm>
            <a:custGeom>
              <a:avLst/>
              <a:gdLst/>
              <a:ahLst/>
              <a:cxnLst/>
              <a:rect l="l" t="t" r="r" b="b"/>
              <a:pathLst>
                <a:path w="5632" h="7360" extrusionOk="0">
                  <a:moveTo>
                    <a:pt x="5632" y="7359"/>
                  </a:moveTo>
                  <a:lnTo>
                    <a:pt x="0" y="7359"/>
                  </a:lnTo>
                  <a:lnTo>
                    <a:pt x="0" y="0"/>
                  </a:lnTo>
                  <a:lnTo>
                    <a:pt x="56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268125" y="768325"/>
              <a:ext cx="140825" cy="184000"/>
            </a:xfrm>
            <a:custGeom>
              <a:avLst/>
              <a:gdLst/>
              <a:ahLst/>
              <a:cxnLst/>
              <a:rect l="l" t="t" r="r" b="b"/>
              <a:pathLst>
                <a:path w="5633" h="7360" extrusionOk="0">
                  <a:moveTo>
                    <a:pt x="0" y="0"/>
                  </a:moveTo>
                  <a:lnTo>
                    <a:pt x="5632" y="0"/>
                  </a:lnTo>
                  <a:lnTo>
                    <a:pt x="5632" y="7359"/>
                  </a:lnTo>
                  <a:lnTo>
                    <a:pt x="0" y="735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84925" y="633250"/>
              <a:ext cx="635925" cy="138900"/>
            </a:xfrm>
            <a:custGeom>
              <a:avLst/>
              <a:gdLst/>
              <a:ahLst/>
              <a:cxnLst/>
              <a:rect l="l" t="t" r="r" b="b"/>
              <a:pathLst>
                <a:path w="25437" h="5556" extrusionOk="0">
                  <a:moveTo>
                    <a:pt x="501" y="4100"/>
                  </a:moveTo>
                  <a:cubicBezTo>
                    <a:pt x="2592" y="2881"/>
                    <a:pt x="6627" y="1871"/>
                    <a:pt x="7164" y="1533"/>
                  </a:cubicBezTo>
                  <a:cubicBezTo>
                    <a:pt x="7773" y="1149"/>
                    <a:pt x="8762" y="1533"/>
                    <a:pt x="8762" y="1533"/>
                  </a:cubicBezTo>
                  <a:cubicBezTo>
                    <a:pt x="8990" y="287"/>
                    <a:pt x="12719" y="0"/>
                    <a:pt x="12719" y="0"/>
                  </a:cubicBezTo>
                  <a:cubicBezTo>
                    <a:pt x="12719" y="0"/>
                    <a:pt x="16449" y="287"/>
                    <a:pt x="16677" y="1533"/>
                  </a:cubicBezTo>
                  <a:cubicBezTo>
                    <a:pt x="16677" y="1533"/>
                    <a:pt x="17666" y="1149"/>
                    <a:pt x="18274" y="1533"/>
                  </a:cubicBezTo>
                  <a:cubicBezTo>
                    <a:pt x="18812" y="1871"/>
                    <a:pt x="22846" y="2879"/>
                    <a:pt x="24936" y="4100"/>
                  </a:cubicBezTo>
                  <a:cubicBezTo>
                    <a:pt x="25321" y="4325"/>
                    <a:pt x="25437" y="4943"/>
                    <a:pt x="25172" y="5359"/>
                  </a:cubicBezTo>
                  <a:lnTo>
                    <a:pt x="25047" y="5556"/>
                  </a:lnTo>
                  <a:lnTo>
                    <a:pt x="390" y="5556"/>
                  </a:lnTo>
                  <a:lnTo>
                    <a:pt x="265" y="5359"/>
                  </a:lnTo>
                  <a:cubicBezTo>
                    <a:pt x="1" y="4943"/>
                    <a:pt x="117" y="4325"/>
                    <a:pt x="501" y="4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087000" y="673200"/>
              <a:ext cx="631775" cy="98950"/>
            </a:xfrm>
            <a:custGeom>
              <a:avLst/>
              <a:gdLst/>
              <a:ahLst/>
              <a:cxnLst/>
              <a:rect l="l" t="t" r="r" b="b"/>
              <a:pathLst>
                <a:path w="25271" h="3958" extrusionOk="0">
                  <a:moveTo>
                    <a:pt x="25089" y="3761"/>
                  </a:moveTo>
                  <a:lnTo>
                    <a:pt x="24964" y="3958"/>
                  </a:lnTo>
                  <a:lnTo>
                    <a:pt x="307" y="3958"/>
                  </a:lnTo>
                  <a:lnTo>
                    <a:pt x="182" y="3761"/>
                  </a:lnTo>
                  <a:cubicBezTo>
                    <a:pt x="19" y="3504"/>
                    <a:pt x="1" y="3170"/>
                    <a:pt x="102" y="2899"/>
                  </a:cubicBezTo>
                  <a:cubicBezTo>
                    <a:pt x="2106" y="2905"/>
                    <a:pt x="7377" y="2836"/>
                    <a:pt x="8907" y="1979"/>
                  </a:cubicBezTo>
                  <a:cubicBezTo>
                    <a:pt x="10809" y="914"/>
                    <a:pt x="10125" y="229"/>
                    <a:pt x="12637" y="1"/>
                  </a:cubicBezTo>
                  <a:cubicBezTo>
                    <a:pt x="15148" y="229"/>
                    <a:pt x="14463" y="914"/>
                    <a:pt x="16366" y="1979"/>
                  </a:cubicBezTo>
                  <a:cubicBezTo>
                    <a:pt x="17896" y="2836"/>
                    <a:pt x="23166" y="2905"/>
                    <a:pt x="25172" y="2899"/>
                  </a:cubicBezTo>
                  <a:cubicBezTo>
                    <a:pt x="25271" y="3170"/>
                    <a:pt x="25253" y="3504"/>
                    <a:pt x="25089" y="37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410175" y="985075"/>
              <a:ext cx="169925" cy="222075"/>
            </a:xfrm>
            <a:custGeom>
              <a:avLst/>
              <a:gdLst/>
              <a:ahLst/>
              <a:cxnLst/>
              <a:rect l="l" t="t" r="r" b="b"/>
              <a:pathLst>
                <a:path w="6797" h="8883" extrusionOk="0">
                  <a:moveTo>
                    <a:pt x="6797" y="8882"/>
                  </a:moveTo>
                  <a:lnTo>
                    <a:pt x="0" y="8882"/>
                  </a:lnTo>
                  <a:lnTo>
                    <a:pt x="0" y="1"/>
                  </a:lnTo>
                  <a:lnTo>
                    <a:pt x="67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240225" y="985075"/>
              <a:ext cx="169950" cy="222075"/>
            </a:xfrm>
            <a:custGeom>
              <a:avLst/>
              <a:gdLst/>
              <a:ahLst/>
              <a:cxnLst/>
              <a:rect l="l" t="t" r="r" b="b"/>
              <a:pathLst>
                <a:path w="6798" h="8883" extrusionOk="0">
                  <a:moveTo>
                    <a:pt x="1" y="1"/>
                  </a:moveTo>
                  <a:lnTo>
                    <a:pt x="6797" y="1"/>
                  </a:lnTo>
                  <a:lnTo>
                    <a:pt x="6797" y="8882"/>
                  </a:lnTo>
                  <a:lnTo>
                    <a:pt x="1" y="888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19175" y="822075"/>
              <a:ext cx="767450" cy="167650"/>
            </a:xfrm>
            <a:custGeom>
              <a:avLst/>
              <a:gdLst/>
              <a:ahLst/>
              <a:cxnLst/>
              <a:rect l="l" t="t" r="r" b="b"/>
              <a:pathLst>
                <a:path w="30698" h="6706" extrusionOk="0">
                  <a:moveTo>
                    <a:pt x="603" y="4948"/>
                  </a:moveTo>
                  <a:cubicBezTo>
                    <a:pt x="3127" y="3476"/>
                    <a:pt x="7996" y="2258"/>
                    <a:pt x="8644" y="1849"/>
                  </a:cubicBezTo>
                  <a:cubicBezTo>
                    <a:pt x="9379" y="1388"/>
                    <a:pt x="10573" y="1849"/>
                    <a:pt x="10573" y="1849"/>
                  </a:cubicBezTo>
                  <a:cubicBezTo>
                    <a:pt x="10849" y="346"/>
                    <a:pt x="15349" y="0"/>
                    <a:pt x="15349" y="0"/>
                  </a:cubicBezTo>
                  <a:cubicBezTo>
                    <a:pt x="15349" y="0"/>
                    <a:pt x="19849" y="346"/>
                    <a:pt x="20125" y="1849"/>
                  </a:cubicBezTo>
                  <a:cubicBezTo>
                    <a:pt x="20125" y="1849"/>
                    <a:pt x="21318" y="1388"/>
                    <a:pt x="22053" y="1849"/>
                  </a:cubicBezTo>
                  <a:cubicBezTo>
                    <a:pt x="22702" y="2258"/>
                    <a:pt x="27570" y="3476"/>
                    <a:pt x="30094" y="4948"/>
                  </a:cubicBezTo>
                  <a:cubicBezTo>
                    <a:pt x="30558" y="5218"/>
                    <a:pt x="30697" y="5965"/>
                    <a:pt x="30377" y="6467"/>
                  </a:cubicBezTo>
                  <a:lnTo>
                    <a:pt x="30228" y="6706"/>
                  </a:lnTo>
                  <a:lnTo>
                    <a:pt x="470" y="6706"/>
                  </a:lnTo>
                  <a:lnTo>
                    <a:pt x="319" y="6469"/>
                  </a:lnTo>
                  <a:cubicBezTo>
                    <a:pt x="0" y="5965"/>
                    <a:pt x="140" y="5218"/>
                    <a:pt x="603" y="49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021675" y="870300"/>
              <a:ext cx="762450" cy="119425"/>
            </a:xfrm>
            <a:custGeom>
              <a:avLst/>
              <a:gdLst/>
              <a:ahLst/>
              <a:cxnLst/>
              <a:rect l="l" t="t" r="r" b="b"/>
              <a:pathLst>
                <a:path w="30498" h="4777" extrusionOk="0">
                  <a:moveTo>
                    <a:pt x="30278" y="4538"/>
                  </a:moveTo>
                  <a:lnTo>
                    <a:pt x="30128" y="4777"/>
                  </a:lnTo>
                  <a:lnTo>
                    <a:pt x="370" y="4777"/>
                  </a:lnTo>
                  <a:lnTo>
                    <a:pt x="219" y="4540"/>
                  </a:lnTo>
                  <a:cubicBezTo>
                    <a:pt x="22" y="4229"/>
                    <a:pt x="0" y="3826"/>
                    <a:pt x="121" y="3499"/>
                  </a:cubicBezTo>
                  <a:cubicBezTo>
                    <a:pt x="2541" y="3506"/>
                    <a:pt x="8902" y="3422"/>
                    <a:pt x="10749" y="2389"/>
                  </a:cubicBezTo>
                  <a:cubicBezTo>
                    <a:pt x="13045" y="1102"/>
                    <a:pt x="12218" y="275"/>
                    <a:pt x="15249" y="1"/>
                  </a:cubicBezTo>
                  <a:cubicBezTo>
                    <a:pt x="18280" y="275"/>
                    <a:pt x="17453" y="1102"/>
                    <a:pt x="19749" y="2389"/>
                  </a:cubicBezTo>
                  <a:cubicBezTo>
                    <a:pt x="21596" y="3422"/>
                    <a:pt x="27956" y="3506"/>
                    <a:pt x="30376" y="3499"/>
                  </a:cubicBezTo>
                  <a:cubicBezTo>
                    <a:pt x="30497" y="3825"/>
                    <a:pt x="30476" y="4229"/>
                    <a:pt x="30278" y="4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411450" y="1278400"/>
              <a:ext cx="200175" cy="261600"/>
            </a:xfrm>
            <a:custGeom>
              <a:avLst/>
              <a:gdLst/>
              <a:ahLst/>
              <a:cxnLst/>
              <a:rect l="l" t="t" r="r" b="b"/>
              <a:pathLst>
                <a:path w="8007" h="10464" extrusionOk="0">
                  <a:moveTo>
                    <a:pt x="8007" y="10464"/>
                  </a:moveTo>
                  <a:lnTo>
                    <a:pt x="0" y="10464"/>
                  </a:lnTo>
                  <a:lnTo>
                    <a:pt x="0" y="1"/>
                  </a:lnTo>
                  <a:lnTo>
                    <a:pt x="80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211275" y="1278400"/>
              <a:ext cx="200200" cy="261600"/>
            </a:xfrm>
            <a:custGeom>
              <a:avLst/>
              <a:gdLst/>
              <a:ahLst/>
              <a:cxnLst/>
              <a:rect l="l" t="t" r="r" b="b"/>
              <a:pathLst>
                <a:path w="8008" h="10464" extrusionOk="0">
                  <a:moveTo>
                    <a:pt x="1" y="1"/>
                  </a:moveTo>
                  <a:lnTo>
                    <a:pt x="8007" y="1"/>
                  </a:lnTo>
                  <a:lnTo>
                    <a:pt x="8007" y="10464"/>
                  </a:lnTo>
                  <a:lnTo>
                    <a:pt x="1" y="1046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50825" y="1086350"/>
              <a:ext cx="904125" cy="197500"/>
            </a:xfrm>
            <a:custGeom>
              <a:avLst/>
              <a:gdLst/>
              <a:ahLst/>
              <a:cxnLst/>
              <a:rect l="l" t="t" r="r" b="b"/>
              <a:pathLst>
                <a:path w="36165" h="7900" extrusionOk="0">
                  <a:moveTo>
                    <a:pt x="712" y="5830"/>
                  </a:moveTo>
                  <a:cubicBezTo>
                    <a:pt x="3685" y="4096"/>
                    <a:pt x="9420" y="2661"/>
                    <a:pt x="10184" y="2180"/>
                  </a:cubicBezTo>
                  <a:cubicBezTo>
                    <a:pt x="11048" y="1635"/>
                    <a:pt x="12456" y="2180"/>
                    <a:pt x="12456" y="2180"/>
                  </a:cubicBezTo>
                  <a:cubicBezTo>
                    <a:pt x="12781" y="409"/>
                    <a:pt x="18082" y="1"/>
                    <a:pt x="18082" y="1"/>
                  </a:cubicBezTo>
                  <a:cubicBezTo>
                    <a:pt x="18082" y="1"/>
                    <a:pt x="23384" y="409"/>
                    <a:pt x="23708" y="2180"/>
                  </a:cubicBezTo>
                  <a:cubicBezTo>
                    <a:pt x="23708" y="2180"/>
                    <a:pt x="25115" y="1635"/>
                    <a:pt x="25980" y="2180"/>
                  </a:cubicBezTo>
                  <a:cubicBezTo>
                    <a:pt x="26745" y="2661"/>
                    <a:pt x="32481" y="4096"/>
                    <a:pt x="35454" y="5830"/>
                  </a:cubicBezTo>
                  <a:cubicBezTo>
                    <a:pt x="36001" y="6149"/>
                    <a:pt x="36164" y="7028"/>
                    <a:pt x="35789" y="7621"/>
                  </a:cubicBezTo>
                  <a:lnTo>
                    <a:pt x="35610" y="7900"/>
                  </a:lnTo>
                  <a:lnTo>
                    <a:pt x="555" y="7900"/>
                  </a:lnTo>
                  <a:lnTo>
                    <a:pt x="377" y="7621"/>
                  </a:lnTo>
                  <a:cubicBezTo>
                    <a:pt x="0" y="7028"/>
                    <a:pt x="165" y="6149"/>
                    <a:pt x="712" y="5830"/>
                  </a:cubicBezTo>
                  <a:close/>
                </a:path>
              </a:pathLst>
            </a:custGeom>
            <a:solidFill>
              <a:srgbClr val="3B1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53800" y="1143150"/>
              <a:ext cx="898225" cy="140700"/>
            </a:xfrm>
            <a:custGeom>
              <a:avLst/>
              <a:gdLst/>
              <a:ahLst/>
              <a:cxnLst/>
              <a:rect l="l" t="t" r="r" b="b"/>
              <a:pathLst>
                <a:path w="35929" h="5628" extrusionOk="0">
                  <a:moveTo>
                    <a:pt x="35670" y="5349"/>
                  </a:moveTo>
                  <a:lnTo>
                    <a:pt x="35493" y="5628"/>
                  </a:lnTo>
                  <a:lnTo>
                    <a:pt x="436" y="5628"/>
                  </a:lnTo>
                  <a:lnTo>
                    <a:pt x="258" y="5349"/>
                  </a:lnTo>
                  <a:cubicBezTo>
                    <a:pt x="25" y="4982"/>
                    <a:pt x="0" y="4508"/>
                    <a:pt x="142" y="4123"/>
                  </a:cubicBezTo>
                  <a:cubicBezTo>
                    <a:pt x="2993" y="4131"/>
                    <a:pt x="10487" y="4033"/>
                    <a:pt x="12663" y="2814"/>
                  </a:cubicBezTo>
                  <a:cubicBezTo>
                    <a:pt x="15367" y="1300"/>
                    <a:pt x="14394" y="325"/>
                    <a:pt x="17964" y="1"/>
                  </a:cubicBezTo>
                  <a:cubicBezTo>
                    <a:pt x="21535" y="325"/>
                    <a:pt x="20560" y="1300"/>
                    <a:pt x="23266" y="2814"/>
                  </a:cubicBezTo>
                  <a:cubicBezTo>
                    <a:pt x="25442" y="4033"/>
                    <a:pt x="32934" y="4131"/>
                    <a:pt x="35785" y="4123"/>
                  </a:cubicBezTo>
                  <a:cubicBezTo>
                    <a:pt x="35928" y="4508"/>
                    <a:pt x="35902" y="4982"/>
                    <a:pt x="35670" y="5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2413225" y="1587600"/>
              <a:ext cx="241900" cy="316075"/>
            </a:xfrm>
            <a:custGeom>
              <a:avLst/>
              <a:gdLst/>
              <a:ahLst/>
              <a:cxnLst/>
              <a:rect l="l" t="t" r="r" b="b"/>
              <a:pathLst>
                <a:path w="9676" h="12643" extrusionOk="0">
                  <a:moveTo>
                    <a:pt x="9675" y="12642"/>
                  </a:moveTo>
                  <a:lnTo>
                    <a:pt x="1" y="12642"/>
                  </a:lnTo>
                  <a:lnTo>
                    <a:pt x="1" y="0"/>
                  </a:lnTo>
                  <a:lnTo>
                    <a:pt x="967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71375" y="1587600"/>
              <a:ext cx="241875" cy="316075"/>
            </a:xfrm>
            <a:custGeom>
              <a:avLst/>
              <a:gdLst/>
              <a:ahLst/>
              <a:cxnLst/>
              <a:rect l="l" t="t" r="r" b="b"/>
              <a:pathLst>
                <a:path w="9675" h="12643" extrusionOk="0">
                  <a:moveTo>
                    <a:pt x="1" y="0"/>
                  </a:moveTo>
                  <a:lnTo>
                    <a:pt x="9675" y="0"/>
                  </a:lnTo>
                  <a:lnTo>
                    <a:pt x="9675" y="12642"/>
                  </a:lnTo>
                  <a:lnTo>
                    <a:pt x="1" y="126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856700" y="1355550"/>
              <a:ext cx="1092400" cy="238600"/>
            </a:xfrm>
            <a:custGeom>
              <a:avLst/>
              <a:gdLst/>
              <a:ahLst/>
              <a:cxnLst/>
              <a:rect l="l" t="t" r="r" b="b"/>
              <a:pathLst>
                <a:path w="43696" h="9544" extrusionOk="0">
                  <a:moveTo>
                    <a:pt x="859" y="7044"/>
                  </a:moveTo>
                  <a:cubicBezTo>
                    <a:pt x="4452" y="4949"/>
                    <a:pt x="11382" y="3214"/>
                    <a:pt x="12304" y="2633"/>
                  </a:cubicBezTo>
                  <a:cubicBezTo>
                    <a:pt x="13350" y="1976"/>
                    <a:pt x="15049" y="2633"/>
                    <a:pt x="15049" y="2633"/>
                  </a:cubicBezTo>
                  <a:cubicBezTo>
                    <a:pt x="15442" y="494"/>
                    <a:pt x="21848" y="1"/>
                    <a:pt x="21848" y="1"/>
                  </a:cubicBezTo>
                  <a:cubicBezTo>
                    <a:pt x="21848" y="1"/>
                    <a:pt x="28254" y="494"/>
                    <a:pt x="28646" y="2633"/>
                  </a:cubicBezTo>
                  <a:cubicBezTo>
                    <a:pt x="28646" y="2633"/>
                    <a:pt x="30346" y="1976"/>
                    <a:pt x="31391" y="2633"/>
                  </a:cubicBezTo>
                  <a:cubicBezTo>
                    <a:pt x="32315" y="3214"/>
                    <a:pt x="39245" y="4949"/>
                    <a:pt x="42837" y="7044"/>
                  </a:cubicBezTo>
                  <a:cubicBezTo>
                    <a:pt x="43498" y="7430"/>
                    <a:pt x="43695" y="8492"/>
                    <a:pt x="43241" y="9206"/>
                  </a:cubicBezTo>
                  <a:lnTo>
                    <a:pt x="43027" y="9543"/>
                  </a:lnTo>
                  <a:lnTo>
                    <a:pt x="670" y="9543"/>
                  </a:lnTo>
                  <a:lnTo>
                    <a:pt x="454" y="9206"/>
                  </a:lnTo>
                  <a:cubicBezTo>
                    <a:pt x="0" y="8492"/>
                    <a:pt x="199" y="7430"/>
                    <a:pt x="859" y="7044"/>
                  </a:cubicBezTo>
                  <a:close/>
                </a:path>
              </a:pathLst>
            </a:custGeom>
            <a:solidFill>
              <a:srgbClr val="3B1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860250" y="1424175"/>
              <a:ext cx="1085275" cy="169975"/>
            </a:xfrm>
            <a:custGeom>
              <a:avLst/>
              <a:gdLst/>
              <a:ahLst/>
              <a:cxnLst/>
              <a:rect l="l" t="t" r="r" b="b"/>
              <a:pathLst>
                <a:path w="43411" h="6799" extrusionOk="0">
                  <a:moveTo>
                    <a:pt x="43099" y="6461"/>
                  </a:moveTo>
                  <a:lnTo>
                    <a:pt x="42885" y="6798"/>
                  </a:lnTo>
                  <a:lnTo>
                    <a:pt x="528" y="6798"/>
                  </a:lnTo>
                  <a:lnTo>
                    <a:pt x="312" y="6461"/>
                  </a:lnTo>
                  <a:cubicBezTo>
                    <a:pt x="32" y="6020"/>
                    <a:pt x="0" y="5446"/>
                    <a:pt x="172" y="4981"/>
                  </a:cubicBezTo>
                  <a:cubicBezTo>
                    <a:pt x="3617" y="4991"/>
                    <a:pt x="12671" y="4872"/>
                    <a:pt x="15300" y="3399"/>
                  </a:cubicBezTo>
                  <a:cubicBezTo>
                    <a:pt x="18568" y="1570"/>
                    <a:pt x="17392" y="393"/>
                    <a:pt x="21706" y="1"/>
                  </a:cubicBezTo>
                  <a:cubicBezTo>
                    <a:pt x="26020" y="393"/>
                    <a:pt x="24844" y="1570"/>
                    <a:pt x="28112" y="3399"/>
                  </a:cubicBezTo>
                  <a:cubicBezTo>
                    <a:pt x="30740" y="4872"/>
                    <a:pt x="39794" y="4991"/>
                    <a:pt x="43238" y="4981"/>
                  </a:cubicBezTo>
                  <a:cubicBezTo>
                    <a:pt x="43410" y="5446"/>
                    <a:pt x="43380" y="6020"/>
                    <a:pt x="43099" y="64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14950" y="1900175"/>
              <a:ext cx="282400" cy="369025"/>
            </a:xfrm>
            <a:custGeom>
              <a:avLst/>
              <a:gdLst/>
              <a:ahLst/>
              <a:cxnLst/>
              <a:rect l="l" t="t" r="r" b="b"/>
              <a:pathLst>
                <a:path w="11296" h="14761" extrusionOk="0">
                  <a:moveTo>
                    <a:pt x="11295" y="14760"/>
                  </a:moveTo>
                  <a:lnTo>
                    <a:pt x="1" y="14760"/>
                  </a:lnTo>
                  <a:lnTo>
                    <a:pt x="1" y="1"/>
                  </a:lnTo>
                  <a:lnTo>
                    <a:pt x="11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132600" y="1900175"/>
              <a:ext cx="282375" cy="369025"/>
            </a:xfrm>
            <a:custGeom>
              <a:avLst/>
              <a:gdLst/>
              <a:ahLst/>
              <a:cxnLst/>
              <a:rect l="l" t="t" r="r" b="b"/>
              <a:pathLst>
                <a:path w="11295" h="14761" extrusionOk="0">
                  <a:moveTo>
                    <a:pt x="1" y="1"/>
                  </a:moveTo>
                  <a:lnTo>
                    <a:pt x="11295" y="1"/>
                  </a:lnTo>
                  <a:lnTo>
                    <a:pt x="11295" y="14760"/>
                  </a:lnTo>
                  <a:lnTo>
                    <a:pt x="1" y="147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765200" y="1629250"/>
              <a:ext cx="1275350" cy="278575"/>
            </a:xfrm>
            <a:custGeom>
              <a:avLst/>
              <a:gdLst/>
              <a:ahLst/>
              <a:cxnLst/>
              <a:rect l="l" t="t" r="r" b="b"/>
              <a:pathLst>
                <a:path w="51014" h="11143" extrusionOk="0">
                  <a:moveTo>
                    <a:pt x="1003" y="8224"/>
                  </a:moveTo>
                  <a:cubicBezTo>
                    <a:pt x="5197" y="5777"/>
                    <a:pt x="13288" y="3752"/>
                    <a:pt x="14366" y="3074"/>
                  </a:cubicBezTo>
                  <a:cubicBezTo>
                    <a:pt x="15587" y="2306"/>
                    <a:pt x="17570" y="3074"/>
                    <a:pt x="17570" y="3074"/>
                  </a:cubicBezTo>
                  <a:cubicBezTo>
                    <a:pt x="18029" y="577"/>
                    <a:pt x="25508" y="1"/>
                    <a:pt x="25508" y="1"/>
                  </a:cubicBezTo>
                  <a:cubicBezTo>
                    <a:pt x="25508" y="1"/>
                    <a:pt x="32986" y="577"/>
                    <a:pt x="33444" y="3074"/>
                  </a:cubicBezTo>
                  <a:cubicBezTo>
                    <a:pt x="33444" y="3074"/>
                    <a:pt x="35428" y="2306"/>
                    <a:pt x="36649" y="3074"/>
                  </a:cubicBezTo>
                  <a:cubicBezTo>
                    <a:pt x="37726" y="3752"/>
                    <a:pt x="45817" y="5777"/>
                    <a:pt x="50012" y="8224"/>
                  </a:cubicBezTo>
                  <a:cubicBezTo>
                    <a:pt x="50782" y="8673"/>
                    <a:pt x="51014" y="9913"/>
                    <a:pt x="50483" y="10748"/>
                  </a:cubicBezTo>
                  <a:lnTo>
                    <a:pt x="50233" y="11143"/>
                  </a:lnTo>
                  <a:lnTo>
                    <a:pt x="782" y="11143"/>
                  </a:lnTo>
                  <a:lnTo>
                    <a:pt x="532" y="10748"/>
                  </a:lnTo>
                  <a:cubicBezTo>
                    <a:pt x="1" y="9914"/>
                    <a:pt x="232" y="8674"/>
                    <a:pt x="1003" y="8224"/>
                  </a:cubicBezTo>
                  <a:close/>
                </a:path>
              </a:pathLst>
            </a:custGeom>
            <a:solidFill>
              <a:srgbClr val="3B1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69375" y="1709400"/>
              <a:ext cx="1267050" cy="198425"/>
            </a:xfrm>
            <a:custGeom>
              <a:avLst/>
              <a:gdLst/>
              <a:ahLst/>
              <a:cxnLst/>
              <a:rect l="l" t="t" r="r" b="b"/>
              <a:pathLst>
                <a:path w="50682" h="7937" extrusionOk="0">
                  <a:moveTo>
                    <a:pt x="50317" y="7543"/>
                  </a:moveTo>
                  <a:lnTo>
                    <a:pt x="50067" y="7937"/>
                  </a:lnTo>
                  <a:lnTo>
                    <a:pt x="615" y="7937"/>
                  </a:lnTo>
                  <a:lnTo>
                    <a:pt x="365" y="7543"/>
                  </a:lnTo>
                  <a:cubicBezTo>
                    <a:pt x="37" y="7027"/>
                    <a:pt x="0" y="6358"/>
                    <a:pt x="202" y="5814"/>
                  </a:cubicBezTo>
                  <a:cubicBezTo>
                    <a:pt x="4223" y="5826"/>
                    <a:pt x="14793" y="5687"/>
                    <a:pt x="17863" y="3969"/>
                  </a:cubicBezTo>
                  <a:cubicBezTo>
                    <a:pt x="21679" y="1831"/>
                    <a:pt x="20305" y="458"/>
                    <a:pt x="25342" y="1"/>
                  </a:cubicBezTo>
                  <a:cubicBezTo>
                    <a:pt x="30378" y="458"/>
                    <a:pt x="29004" y="1831"/>
                    <a:pt x="32820" y="3969"/>
                  </a:cubicBezTo>
                  <a:cubicBezTo>
                    <a:pt x="35888" y="5687"/>
                    <a:pt x="46460" y="5826"/>
                    <a:pt x="50480" y="5814"/>
                  </a:cubicBezTo>
                  <a:cubicBezTo>
                    <a:pt x="50681" y="6358"/>
                    <a:pt x="50645" y="7027"/>
                    <a:pt x="50317" y="7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418400" y="2342325"/>
              <a:ext cx="362600" cy="473825"/>
            </a:xfrm>
            <a:custGeom>
              <a:avLst/>
              <a:gdLst/>
              <a:ahLst/>
              <a:cxnLst/>
              <a:rect l="l" t="t" r="r" b="b"/>
              <a:pathLst>
                <a:path w="14504" h="18953" extrusionOk="0">
                  <a:moveTo>
                    <a:pt x="14504" y="18953"/>
                  </a:moveTo>
                  <a:lnTo>
                    <a:pt x="0" y="18953"/>
                  </a:lnTo>
                  <a:lnTo>
                    <a:pt x="0" y="0"/>
                  </a:lnTo>
                  <a:lnTo>
                    <a:pt x="145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055850" y="2342325"/>
              <a:ext cx="362575" cy="473825"/>
            </a:xfrm>
            <a:custGeom>
              <a:avLst/>
              <a:gdLst/>
              <a:ahLst/>
              <a:cxnLst/>
              <a:rect l="l" t="t" r="r" b="b"/>
              <a:pathLst>
                <a:path w="14503" h="18953" extrusionOk="0">
                  <a:moveTo>
                    <a:pt x="0" y="0"/>
                  </a:moveTo>
                  <a:lnTo>
                    <a:pt x="14502" y="0"/>
                  </a:lnTo>
                  <a:lnTo>
                    <a:pt x="14502" y="18953"/>
                  </a:lnTo>
                  <a:lnTo>
                    <a:pt x="0" y="189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84050" y="1994425"/>
              <a:ext cx="1637700" cy="357725"/>
            </a:xfrm>
            <a:custGeom>
              <a:avLst/>
              <a:gdLst/>
              <a:ahLst/>
              <a:cxnLst/>
              <a:rect l="l" t="t" r="r" b="b"/>
              <a:pathLst>
                <a:path w="65508" h="14309" extrusionOk="0">
                  <a:moveTo>
                    <a:pt x="1288" y="10561"/>
                  </a:moveTo>
                  <a:cubicBezTo>
                    <a:pt x="6674" y="7418"/>
                    <a:pt x="17063" y="4818"/>
                    <a:pt x="18447" y="3948"/>
                  </a:cubicBezTo>
                  <a:cubicBezTo>
                    <a:pt x="20014" y="2961"/>
                    <a:pt x="22562" y="3948"/>
                    <a:pt x="22562" y="3948"/>
                  </a:cubicBezTo>
                  <a:cubicBezTo>
                    <a:pt x="23150" y="741"/>
                    <a:pt x="32754" y="0"/>
                    <a:pt x="32754" y="0"/>
                  </a:cubicBezTo>
                  <a:cubicBezTo>
                    <a:pt x="32754" y="0"/>
                    <a:pt x="42358" y="741"/>
                    <a:pt x="42945" y="3948"/>
                  </a:cubicBezTo>
                  <a:cubicBezTo>
                    <a:pt x="42945" y="3948"/>
                    <a:pt x="45493" y="2961"/>
                    <a:pt x="47061" y="3948"/>
                  </a:cubicBezTo>
                  <a:cubicBezTo>
                    <a:pt x="48445" y="4818"/>
                    <a:pt x="58835" y="7418"/>
                    <a:pt x="64220" y="10561"/>
                  </a:cubicBezTo>
                  <a:cubicBezTo>
                    <a:pt x="65210" y="11138"/>
                    <a:pt x="65507" y="12730"/>
                    <a:pt x="64826" y="13803"/>
                  </a:cubicBezTo>
                  <a:lnTo>
                    <a:pt x="64505" y="14309"/>
                  </a:lnTo>
                  <a:lnTo>
                    <a:pt x="1004" y="14309"/>
                  </a:lnTo>
                  <a:lnTo>
                    <a:pt x="682" y="13803"/>
                  </a:lnTo>
                  <a:cubicBezTo>
                    <a:pt x="0" y="12730"/>
                    <a:pt x="297" y="11138"/>
                    <a:pt x="1288" y="10561"/>
                  </a:cubicBezTo>
                  <a:close/>
                </a:path>
              </a:pathLst>
            </a:custGeom>
            <a:solidFill>
              <a:srgbClr val="3B1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89400" y="2097350"/>
              <a:ext cx="1627000" cy="254800"/>
            </a:xfrm>
            <a:custGeom>
              <a:avLst/>
              <a:gdLst/>
              <a:ahLst/>
              <a:cxnLst/>
              <a:rect l="l" t="t" r="r" b="b"/>
              <a:pathLst>
                <a:path w="65080" h="10192" extrusionOk="0">
                  <a:moveTo>
                    <a:pt x="64612" y="9686"/>
                  </a:moveTo>
                  <a:lnTo>
                    <a:pt x="64291" y="10192"/>
                  </a:lnTo>
                  <a:lnTo>
                    <a:pt x="790" y="10192"/>
                  </a:lnTo>
                  <a:lnTo>
                    <a:pt x="468" y="9686"/>
                  </a:lnTo>
                  <a:cubicBezTo>
                    <a:pt x="47" y="9023"/>
                    <a:pt x="0" y="8163"/>
                    <a:pt x="259" y="7466"/>
                  </a:cubicBezTo>
                  <a:cubicBezTo>
                    <a:pt x="5422" y="7480"/>
                    <a:pt x="18996" y="7302"/>
                    <a:pt x="22936" y="5096"/>
                  </a:cubicBezTo>
                  <a:cubicBezTo>
                    <a:pt x="27836" y="2352"/>
                    <a:pt x="26072" y="588"/>
                    <a:pt x="32540" y="0"/>
                  </a:cubicBezTo>
                  <a:cubicBezTo>
                    <a:pt x="39007" y="588"/>
                    <a:pt x="37244" y="2352"/>
                    <a:pt x="42144" y="5096"/>
                  </a:cubicBezTo>
                  <a:cubicBezTo>
                    <a:pt x="46085" y="7302"/>
                    <a:pt x="59658" y="7480"/>
                    <a:pt x="64822" y="7466"/>
                  </a:cubicBezTo>
                  <a:cubicBezTo>
                    <a:pt x="65079" y="8163"/>
                    <a:pt x="65033" y="9023"/>
                    <a:pt x="64612" y="96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420275" y="2851825"/>
              <a:ext cx="406250" cy="530875"/>
            </a:xfrm>
            <a:custGeom>
              <a:avLst/>
              <a:gdLst/>
              <a:ahLst/>
              <a:cxnLst/>
              <a:rect l="l" t="t" r="r" b="b"/>
              <a:pathLst>
                <a:path w="16250" h="21235" extrusionOk="0">
                  <a:moveTo>
                    <a:pt x="16249" y="21235"/>
                  </a:moveTo>
                  <a:lnTo>
                    <a:pt x="0" y="21235"/>
                  </a:lnTo>
                  <a:lnTo>
                    <a:pt x="0" y="1"/>
                  </a:lnTo>
                  <a:lnTo>
                    <a:pt x="162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014025" y="2851825"/>
              <a:ext cx="406275" cy="530875"/>
            </a:xfrm>
            <a:custGeom>
              <a:avLst/>
              <a:gdLst/>
              <a:ahLst/>
              <a:cxnLst/>
              <a:rect l="l" t="t" r="r" b="b"/>
              <a:pathLst>
                <a:path w="16251" h="21235" extrusionOk="0">
                  <a:moveTo>
                    <a:pt x="1" y="1"/>
                  </a:moveTo>
                  <a:lnTo>
                    <a:pt x="16250" y="1"/>
                  </a:lnTo>
                  <a:lnTo>
                    <a:pt x="16250" y="21235"/>
                  </a:lnTo>
                  <a:lnTo>
                    <a:pt x="1" y="212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485450" y="2462075"/>
              <a:ext cx="1834875" cy="400800"/>
            </a:xfrm>
            <a:custGeom>
              <a:avLst/>
              <a:gdLst/>
              <a:ahLst/>
              <a:cxnLst/>
              <a:rect l="l" t="t" r="r" b="b"/>
              <a:pathLst>
                <a:path w="73395" h="16032" extrusionOk="0">
                  <a:moveTo>
                    <a:pt x="1444" y="11831"/>
                  </a:moveTo>
                  <a:cubicBezTo>
                    <a:pt x="7477" y="8311"/>
                    <a:pt x="19118" y="5398"/>
                    <a:pt x="20669" y="4423"/>
                  </a:cubicBezTo>
                  <a:cubicBezTo>
                    <a:pt x="22425" y="3317"/>
                    <a:pt x="25280" y="4423"/>
                    <a:pt x="25280" y="4423"/>
                  </a:cubicBezTo>
                  <a:cubicBezTo>
                    <a:pt x="25938" y="830"/>
                    <a:pt x="36698" y="1"/>
                    <a:pt x="36698" y="1"/>
                  </a:cubicBezTo>
                  <a:cubicBezTo>
                    <a:pt x="36698" y="1"/>
                    <a:pt x="47458" y="830"/>
                    <a:pt x="48117" y="4423"/>
                  </a:cubicBezTo>
                  <a:cubicBezTo>
                    <a:pt x="48117" y="4423"/>
                    <a:pt x="50971" y="3317"/>
                    <a:pt x="52728" y="4423"/>
                  </a:cubicBezTo>
                  <a:cubicBezTo>
                    <a:pt x="54278" y="5398"/>
                    <a:pt x="65918" y="8311"/>
                    <a:pt x="71953" y="11831"/>
                  </a:cubicBezTo>
                  <a:cubicBezTo>
                    <a:pt x="73061" y="12478"/>
                    <a:pt x="73395" y="14262"/>
                    <a:pt x="72631" y="15464"/>
                  </a:cubicBezTo>
                  <a:lnTo>
                    <a:pt x="72270" y="16031"/>
                  </a:lnTo>
                  <a:lnTo>
                    <a:pt x="1125" y="16031"/>
                  </a:lnTo>
                  <a:lnTo>
                    <a:pt x="764" y="15464"/>
                  </a:lnTo>
                  <a:cubicBezTo>
                    <a:pt x="1" y="14262"/>
                    <a:pt x="334" y="12478"/>
                    <a:pt x="1444" y="11831"/>
                  </a:cubicBezTo>
                  <a:close/>
                </a:path>
              </a:pathLst>
            </a:custGeom>
            <a:solidFill>
              <a:srgbClr val="3B1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491475" y="2577375"/>
              <a:ext cx="1822875" cy="285500"/>
            </a:xfrm>
            <a:custGeom>
              <a:avLst/>
              <a:gdLst/>
              <a:ahLst/>
              <a:cxnLst/>
              <a:rect l="l" t="t" r="r" b="b"/>
              <a:pathLst>
                <a:path w="72915" h="11420" extrusionOk="0">
                  <a:moveTo>
                    <a:pt x="72390" y="10852"/>
                  </a:moveTo>
                  <a:lnTo>
                    <a:pt x="72029" y="11419"/>
                  </a:lnTo>
                  <a:lnTo>
                    <a:pt x="884" y="11419"/>
                  </a:lnTo>
                  <a:lnTo>
                    <a:pt x="523" y="10852"/>
                  </a:lnTo>
                  <a:cubicBezTo>
                    <a:pt x="53" y="10110"/>
                    <a:pt x="0" y="9146"/>
                    <a:pt x="290" y="8365"/>
                  </a:cubicBezTo>
                  <a:cubicBezTo>
                    <a:pt x="6075" y="8381"/>
                    <a:pt x="21282" y="8181"/>
                    <a:pt x="25697" y="5710"/>
                  </a:cubicBezTo>
                  <a:cubicBezTo>
                    <a:pt x="31186" y="2635"/>
                    <a:pt x="29210" y="658"/>
                    <a:pt x="36457" y="0"/>
                  </a:cubicBezTo>
                  <a:cubicBezTo>
                    <a:pt x="43703" y="658"/>
                    <a:pt x="41727" y="2635"/>
                    <a:pt x="47217" y="5710"/>
                  </a:cubicBezTo>
                  <a:cubicBezTo>
                    <a:pt x="51632" y="8181"/>
                    <a:pt x="66840" y="8381"/>
                    <a:pt x="72624" y="8365"/>
                  </a:cubicBezTo>
                  <a:cubicBezTo>
                    <a:pt x="72914" y="9146"/>
                    <a:pt x="72861" y="10110"/>
                    <a:pt x="72390" y="108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422100" y="3394950"/>
              <a:ext cx="449150" cy="586950"/>
            </a:xfrm>
            <a:custGeom>
              <a:avLst/>
              <a:gdLst/>
              <a:ahLst/>
              <a:cxnLst/>
              <a:rect l="l" t="t" r="r" b="b"/>
              <a:pathLst>
                <a:path w="17966" h="23478" extrusionOk="0">
                  <a:moveTo>
                    <a:pt x="17965" y="23477"/>
                  </a:moveTo>
                  <a:lnTo>
                    <a:pt x="1" y="23477"/>
                  </a:lnTo>
                  <a:lnTo>
                    <a:pt x="1" y="1"/>
                  </a:lnTo>
                  <a:lnTo>
                    <a:pt x="179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973000" y="3394950"/>
              <a:ext cx="449125" cy="586950"/>
            </a:xfrm>
            <a:custGeom>
              <a:avLst/>
              <a:gdLst/>
              <a:ahLst/>
              <a:cxnLst/>
              <a:rect l="l" t="t" r="r" b="b"/>
              <a:pathLst>
                <a:path w="17965" h="23478" extrusionOk="0">
                  <a:moveTo>
                    <a:pt x="0" y="1"/>
                  </a:moveTo>
                  <a:lnTo>
                    <a:pt x="17965" y="1"/>
                  </a:lnTo>
                  <a:lnTo>
                    <a:pt x="17965" y="23477"/>
                  </a:lnTo>
                  <a:lnTo>
                    <a:pt x="0" y="234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388625" y="2964075"/>
              <a:ext cx="2028525" cy="443075"/>
            </a:xfrm>
            <a:custGeom>
              <a:avLst/>
              <a:gdLst/>
              <a:ahLst/>
              <a:cxnLst/>
              <a:rect l="l" t="t" r="r" b="b"/>
              <a:pathLst>
                <a:path w="81141" h="17723" extrusionOk="0">
                  <a:moveTo>
                    <a:pt x="1595" y="13081"/>
                  </a:moveTo>
                  <a:cubicBezTo>
                    <a:pt x="8266" y="9188"/>
                    <a:pt x="21135" y="5968"/>
                    <a:pt x="22849" y="4889"/>
                  </a:cubicBezTo>
                  <a:cubicBezTo>
                    <a:pt x="24792" y="3667"/>
                    <a:pt x="27947" y="4889"/>
                    <a:pt x="27947" y="4889"/>
                  </a:cubicBezTo>
                  <a:cubicBezTo>
                    <a:pt x="28675" y="917"/>
                    <a:pt x="40571" y="1"/>
                    <a:pt x="40571" y="1"/>
                  </a:cubicBezTo>
                  <a:cubicBezTo>
                    <a:pt x="40571" y="1"/>
                    <a:pt x="52466" y="917"/>
                    <a:pt x="53194" y="4889"/>
                  </a:cubicBezTo>
                  <a:cubicBezTo>
                    <a:pt x="53194" y="4889"/>
                    <a:pt x="56350" y="3667"/>
                    <a:pt x="58292" y="4889"/>
                  </a:cubicBezTo>
                  <a:cubicBezTo>
                    <a:pt x="60007" y="5968"/>
                    <a:pt x="72875" y="9188"/>
                    <a:pt x="79547" y="13081"/>
                  </a:cubicBezTo>
                  <a:cubicBezTo>
                    <a:pt x="80772" y="13795"/>
                    <a:pt x="81140" y="15768"/>
                    <a:pt x="80296" y="17096"/>
                  </a:cubicBezTo>
                  <a:lnTo>
                    <a:pt x="79898" y="17723"/>
                  </a:lnTo>
                  <a:lnTo>
                    <a:pt x="1243" y="17723"/>
                  </a:lnTo>
                  <a:lnTo>
                    <a:pt x="845" y="17095"/>
                  </a:lnTo>
                  <a:cubicBezTo>
                    <a:pt x="1" y="15768"/>
                    <a:pt x="369" y="13795"/>
                    <a:pt x="1595" y="13081"/>
                  </a:cubicBezTo>
                  <a:close/>
                </a:path>
              </a:pathLst>
            </a:custGeom>
            <a:solidFill>
              <a:srgbClr val="3B1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395275" y="3091500"/>
              <a:ext cx="2015275" cy="315625"/>
            </a:xfrm>
            <a:custGeom>
              <a:avLst/>
              <a:gdLst/>
              <a:ahLst/>
              <a:cxnLst/>
              <a:rect l="l" t="t" r="r" b="b"/>
              <a:pathLst>
                <a:path w="80611" h="12625" extrusionOk="0">
                  <a:moveTo>
                    <a:pt x="80030" y="11998"/>
                  </a:moveTo>
                  <a:lnTo>
                    <a:pt x="79632" y="12624"/>
                  </a:lnTo>
                  <a:lnTo>
                    <a:pt x="977" y="12624"/>
                  </a:lnTo>
                  <a:lnTo>
                    <a:pt x="579" y="11998"/>
                  </a:lnTo>
                  <a:cubicBezTo>
                    <a:pt x="58" y="11178"/>
                    <a:pt x="0" y="10113"/>
                    <a:pt x="320" y="9250"/>
                  </a:cubicBezTo>
                  <a:cubicBezTo>
                    <a:pt x="6715" y="9268"/>
                    <a:pt x="23528" y="9047"/>
                    <a:pt x="28409" y="6313"/>
                  </a:cubicBezTo>
                  <a:cubicBezTo>
                    <a:pt x="34478" y="2914"/>
                    <a:pt x="32294" y="729"/>
                    <a:pt x="40305" y="1"/>
                  </a:cubicBezTo>
                  <a:cubicBezTo>
                    <a:pt x="48317" y="729"/>
                    <a:pt x="46131" y="2914"/>
                    <a:pt x="52200" y="6313"/>
                  </a:cubicBezTo>
                  <a:cubicBezTo>
                    <a:pt x="57081" y="9047"/>
                    <a:pt x="73894" y="9268"/>
                    <a:pt x="80289" y="9250"/>
                  </a:cubicBezTo>
                  <a:cubicBezTo>
                    <a:pt x="80610" y="10113"/>
                    <a:pt x="80552" y="11178"/>
                    <a:pt x="80030" y="119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427025" y="4047250"/>
              <a:ext cx="563625" cy="736550"/>
            </a:xfrm>
            <a:custGeom>
              <a:avLst/>
              <a:gdLst/>
              <a:ahLst/>
              <a:cxnLst/>
              <a:rect l="l" t="t" r="r" b="b"/>
              <a:pathLst>
                <a:path w="22545" h="29462" extrusionOk="0">
                  <a:moveTo>
                    <a:pt x="22544" y="29462"/>
                  </a:moveTo>
                  <a:lnTo>
                    <a:pt x="0" y="29462"/>
                  </a:lnTo>
                  <a:lnTo>
                    <a:pt x="0" y="0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63375" y="4047250"/>
              <a:ext cx="563675" cy="736550"/>
            </a:xfrm>
            <a:custGeom>
              <a:avLst/>
              <a:gdLst/>
              <a:ahLst/>
              <a:cxnLst/>
              <a:rect l="l" t="t" r="r" b="b"/>
              <a:pathLst>
                <a:path w="22547" h="29462" extrusionOk="0">
                  <a:moveTo>
                    <a:pt x="1" y="0"/>
                  </a:moveTo>
                  <a:lnTo>
                    <a:pt x="22546" y="0"/>
                  </a:lnTo>
                  <a:lnTo>
                    <a:pt x="22546" y="29462"/>
                  </a:lnTo>
                  <a:lnTo>
                    <a:pt x="1" y="294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2502450" y="4136400"/>
              <a:ext cx="450850" cy="567550"/>
            </a:xfrm>
            <a:custGeom>
              <a:avLst/>
              <a:gdLst/>
              <a:ahLst/>
              <a:cxnLst/>
              <a:rect l="l" t="t" r="r" b="b"/>
              <a:pathLst>
                <a:path w="18034" h="22702" extrusionOk="0">
                  <a:moveTo>
                    <a:pt x="1" y="11352"/>
                  </a:moveTo>
                  <a:cubicBezTo>
                    <a:pt x="1" y="9128"/>
                    <a:pt x="1146" y="7174"/>
                    <a:pt x="2879" y="6043"/>
                  </a:cubicBezTo>
                  <a:lnTo>
                    <a:pt x="2879" y="2390"/>
                  </a:lnTo>
                  <a:lnTo>
                    <a:pt x="5067" y="2390"/>
                  </a:lnTo>
                  <a:cubicBezTo>
                    <a:pt x="5813" y="971"/>
                    <a:pt x="7302" y="1"/>
                    <a:pt x="9017" y="1"/>
                  </a:cubicBezTo>
                  <a:cubicBezTo>
                    <a:pt x="10732" y="1"/>
                    <a:pt x="12220" y="971"/>
                    <a:pt x="12967" y="2390"/>
                  </a:cubicBezTo>
                  <a:lnTo>
                    <a:pt x="15155" y="2390"/>
                  </a:lnTo>
                  <a:lnTo>
                    <a:pt x="15155" y="6043"/>
                  </a:lnTo>
                  <a:cubicBezTo>
                    <a:pt x="16887" y="7174"/>
                    <a:pt x="18033" y="9128"/>
                    <a:pt x="18033" y="11352"/>
                  </a:cubicBezTo>
                  <a:cubicBezTo>
                    <a:pt x="18033" y="13575"/>
                    <a:pt x="16887" y="15530"/>
                    <a:pt x="15155" y="16661"/>
                  </a:cubicBezTo>
                  <a:lnTo>
                    <a:pt x="15155" y="20314"/>
                  </a:lnTo>
                  <a:lnTo>
                    <a:pt x="12967" y="20314"/>
                  </a:lnTo>
                  <a:cubicBezTo>
                    <a:pt x="12220" y="21733"/>
                    <a:pt x="10732" y="22701"/>
                    <a:pt x="9017" y="22701"/>
                  </a:cubicBezTo>
                  <a:cubicBezTo>
                    <a:pt x="7302" y="22701"/>
                    <a:pt x="5813" y="21733"/>
                    <a:pt x="5067" y="20314"/>
                  </a:cubicBezTo>
                  <a:lnTo>
                    <a:pt x="2879" y="20314"/>
                  </a:lnTo>
                  <a:lnTo>
                    <a:pt x="2879" y="16661"/>
                  </a:lnTo>
                  <a:cubicBezTo>
                    <a:pt x="1146" y="15530"/>
                    <a:pt x="1" y="13575"/>
                    <a:pt x="1" y="113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00725" y="4136400"/>
              <a:ext cx="450875" cy="567550"/>
            </a:xfrm>
            <a:custGeom>
              <a:avLst/>
              <a:gdLst/>
              <a:ahLst/>
              <a:cxnLst/>
              <a:rect l="l" t="t" r="r" b="b"/>
              <a:pathLst>
                <a:path w="18035" h="22702" extrusionOk="0">
                  <a:moveTo>
                    <a:pt x="1" y="11352"/>
                  </a:moveTo>
                  <a:cubicBezTo>
                    <a:pt x="1" y="9128"/>
                    <a:pt x="1147" y="7174"/>
                    <a:pt x="2880" y="6043"/>
                  </a:cubicBezTo>
                  <a:lnTo>
                    <a:pt x="2880" y="2390"/>
                  </a:lnTo>
                  <a:lnTo>
                    <a:pt x="5067" y="2390"/>
                  </a:lnTo>
                  <a:cubicBezTo>
                    <a:pt x="5815" y="971"/>
                    <a:pt x="7302" y="1"/>
                    <a:pt x="9018" y="1"/>
                  </a:cubicBezTo>
                  <a:cubicBezTo>
                    <a:pt x="10734" y="1"/>
                    <a:pt x="12221" y="971"/>
                    <a:pt x="12968" y="2390"/>
                  </a:cubicBezTo>
                  <a:lnTo>
                    <a:pt x="15157" y="2390"/>
                  </a:lnTo>
                  <a:lnTo>
                    <a:pt x="15157" y="6043"/>
                  </a:lnTo>
                  <a:cubicBezTo>
                    <a:pt x="16889" y="7174"/>
                    <a:pt x="18035" y="9128"/>
                    <a:pt x="18035" y="11352"/>
                  </a:cubicBezTo>
                  <a:cubicBezTo>
                    <a:pt x="18035" y="13575"/>
                    <a:pt x="16889" y="15530"/>
                    <a:pt x="15157" y="16661"/>
                  </a:cubicBezTo>
                  <a:lnTo>
                    <a:pt x="15157" y="20314"/>
                  </a:lnTo>
                  <a:lnTo>
                    <a:pt x="12968" y="20314"/>
                  </a:lnTo>
                  <a:cubicBezTo>
                    <a:pt x="12221" y="21733"/>
                    <a:pt x="10734" y="22701"/>
                    <a:pt x="9018" y="22701"/>
                  </a:cubicBezTo>
                  <a:cubicBezTo>
                    <a:pt x="7302" y="22701"/>
                    <a:pt x="5815" y="21733"/>
                    <a:pt x="5067" y="20314"/>
                  </a:cubicBezTo>
                  <a:lnTo>
                    <a:pt x="2880" y="20314"/>
                  </a:lnTo>
                  <a:lnTo>
                    <a:pt x="2880" y="16661"/>
                  </a:lnTo>
                  <a:cubicBezTo>
                    <a:pt x="1148" y="15530"/>
                    <a:pt x="1" y="13575"/>
                    <a:pt x="1" y="113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130050" y="3506500"/>
              <a:ext cx="2545700" cy="556025"/>
            </a:xfrm>
            <a:custGeom>
              <a:avLst/>
              <a:gdLst/>
              <a:ahLst/>
              <a:cxnLst/>
              <a:rect l="l" t="t" r="r" b="b"/>
              <a:pathLst>
                <a:path w="101828" h="22241" extrusionOk="0">
                  <a:moveTo>
                    <a:pt x="2002" y="16415"/>
                  </a:moveTo>
                  <a:cubicBezTo>
                    <a:pt x="10373" y="11531"/>
                    <a:pt x="26523" y="7490"/>
                    <a:pt x="28674" y="6137"/>
                  </a:cubicBezTo>
                  <a:cubicBezTo>
                    <a:pt x="31112" y="4602"/>
                    <a:pt x="35072" y="6137"/>
                    <a:pt x="35072" y="6137"/>
                  </a:cubicBezTo>
                  <a:cubicBezTo>
                    <a:pt x="35986" y="1151"/>
                    <a:pt x="50914" y="1"/>
                    <a:pt x="50914" y="1"/>
                  </a:cubicBezTo>
                  <a:cubicBezTo>
                    <a:pt x="50914" y="1"/>
                    <a:pt x="65843" y="1151"/>
                    <a:pt x="66756" y="6137"/>
                  </a:cubicBezTo>
                  <a:cubicBezTo>
                    <a:pt x="66756" y="6137"/>
                    <a:pt x="70717" y="4602"/>
                    <a:pt x="73154" y="6137"/>
                  </a:cubicBezTo>
                  <a:cubicBezTo>
                    <a:pt x="75305" y="7490"/>
                    <a:pt x="91454" y="11531"/>
                    <a:pt x="99827" y="16415"/>
                  </a:cubicBezTo>
                  <a:cubicBezTo>
                    <a:pt x="101365" y="17313"/>
                    <a:pt x="101827" y="19788"/>
                    <a:pt x="100767" y="21454"/>
                  </a:cubicBezTo>
                  <a:lnTo>
                    <a:pt x="100268" y="22241"/>
                  </a:lnTo>
                  <a:lnTo>
                    <a:pt x="1559" y="22241"/>
                  </a:lnTo>
                  <a:lnTo>
                    <a:pt x="1060" y="21454"/>
                  </a:lnTo>
                  <a:cubicBezTo>
                    <a:pt x="0" y="19788"/>
                    <a:pt x="462" y="17313"/>
                    <a:pt x="2002" y="16415"/>
                  </a:cubicBezTo>
                  <a:close/>
                </a:path>
              </a:pathLst>
            </a:custGeom>
            <a:solidFill>
              <a:srgbClr val="3B15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138350" y="3666450"/>
              <a:ext cx="2529075" cy="396075"/>
            </a:xfrm>
            <a:custGeom>
              <a:avLst/>
              <a:gdLst/>
              <a:ahLst/>
              <a:cxnLst/>
              <a:rect l="l" t="t" r="r" b="b"/>
              <a:pathLst>
                <a:path w="101163" h="15843" extrusionOk="0">
                  <a:moveTo>
                    <a:pt x="100435" y="15056"/>
                  </a:moveTo>
                  <a:lnTo>
                    <a:pt x="99936" y="15843"/>
                  </a:lnTo>
                  <a:lnTo>
                    <a:pt x="1227" y="15843"/>
                  </a:lnTo>
                  <a:lnTo>
                    <a:pt x="728" y="15056"/>
                  </a:lnTo>
                  <a:cubicBezTo>
                    <a:pt x="73" y="14028"/>
                    <a:pt x="1" y="12690"/>
                    <a:pt x="402" y="11607"/>
                  </a:cubicBezTo>
                  <a:cubicBezTo>
                    <a:pt x="8428" y="11629"/>
                    <a:pt x="29528" y="11353"/>
                    <a:pt x="35654" y="7922"/>
                  </a:cubicBezTo>
                  <a:cubicBezTo>
                    <a:pt x="43270" y="3657"/>
                    <a:pt x="40529" y="915"/>
                    <a:pt x="50582" y="1"/>
                  </a:cubicBezTo>
                  <a:cubicBezTo>
                    <a:pt x="60636" y="915"/>
                    <a:pt x="57894" y="3657"/>
                    <a:pt x="65511" y="7922"/>
                  </a:cubicBezTo>
                  <a:cubicBezTo>
                    <a:pt x="71636" y="11353"/>
                    <a:pt x="92736" y="11629"/>
                    <a:pt x="100762" y="11607"/>
                  </a:cubicBezTo>
                  <a:cubicBezTo>
                    <a:pt x="101163" y="12690"/>
                    <a:pt x="101090" y="14028"/>
                    <a:pt x="100435" y="150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500925" y="4769575"/>
              <a:ext cx="1803950" cy="251850"/>
            </a:xfrm>
            <a:custGeom>
              <a:avLst/>
              <a:gdLst/>
              <a:ahLst/>
              <a:cxnLst/>
              <a:rect l="l" t="t" r="r" b="b"/>
              <a:pathLst>
                <a:path w="72158" h="10074" extrusionOk="0">
                  <a:moveTo>
                    <a:pt x="72157" y="10073"/>
                  </a:moveTo>
                  <a:lnTo>
                    <a:pt x="0" y="10073"/>
                  </a:lnTo>
                  <a:lnTo>
                    <a:pt x="0" y="1"/>
                  </a:lnTo>
                  <a:lnTo>
                    <a:pt x="721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427025" y="4769575"/>
              <a:ext cx="877850" cy="251850"/>
            </a:xfrm>
            <a:custGeom>
              <a:avLst/>
              <a:gdLst/>
              <a:ahLst/>
              <a:cxnLst/>
              <a:rect l="l" t="t" r="r" b="b"/>
              <a:pathLst>
                <a:path w="35114" h="10074" extrusionOk="0">
                  <a:moveTo>
                    <a:pt x="0" y="1"/>
                  </a:moveTo>
                  <a:lnTo>
                    <a:pt x="35113" y="1"/>
                  </a:lnTo>
                  <a:lnTo>
                    <a:pt x="35113" y="10073"/>
                  </a:lnTo>
                  <a:lnTo>
                    <a:pt x="0" y="100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46525" y="4993700"/>
              <a:ext cx="2512775" cy="149800"/>
            </a:xfrm>
            <a:custGeom>
              <a:avLst/>
              <a:gdLst/>
              <a:ahLst/>
              <a:cxnLst/>
              <a:rect l="l" t="t" r="r" b="b"/>
              <a:pathLst>
                <a:path w="100511" h="5992" extrusionOk="0">
                  <a:moveTo>
                    <a:pt x="100510" y="5992"/>
                  </a:moveTo>
                  <a:lnTo>
                    <a:pt x="1" y="5992"/>
                  </a:lnTo>
                  <a:lnTo>
                    <a:pt x="1" y="1"/>
                  </a:lnTo>
                  <a:lnTo>
                    <a:pt x="1005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436500" y="4993700"/>
              <a:ext cx="1222800" cy="149800"/>
            </a:xfrm>
            <a:custGeom>
              <a:avLst/>
              <a:gdLst/>
              <a:ahLst/>
              <a:cxnLst/>
              <a:rect l="l" t="t" r="r" b="b"/>
              <a:pathLst>
                <a:path w="48912" h="5992" extrusionOk="0">
                  <a:moveTo>
                    <a:pt x="0" y="1"/>
                  </a:moveTo>
                  <a:lnTo>
                    <a:pt x="48911" y="1"/>
                  </a:lnTo>
                  <a:lnTo>
                    <a:pt x="48911" y="5992"/>
                  </a:lnTo>
                  <a:lnTo>
                    <a:pt x="0" y="599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2"/>
          <p:cNvSpPr/>
          <p:nvPr/>
        </p:nvSpPr>
        <p:spPr>
          <a:xfrm>
            <a:off x="-232600" y="2711175"/>
            <a:ext cx="1930670" cy="2533589"/>
          </a:xfrm>
          <a:custGeom>
            <a:avLst/>
            <a:gdLst/>
            <a:ahLst/>
            <a:cxnLst/>
            <a:rect l="l" t="t" r="r" b="b"/>
            <a:pathLst>
              <a:path w="71249" h="93499" extrusionOk="0">
                <a:moveTo>
                  <a:pt x="63348" y="33810"/>
                </a:moveTo>
                <a:lnTo>
                  <a:pt x="71249" y="37695"/>
                </a:lnTo>
                <a:cubicBezTo>
                  <a:pt x="62290" y="27310"/>
                  <a:pt x="51341" y="28368"/>
                  <a:pt x="43522" y="31245"/>
                </a:cubicBezTo>
                <a:lnTo>
                  <a:pt x="41038" y="30908"/>
                </a:lnTo>
                <a:lnTo>
                  <a:pt x="47262" y="30078"/>
                </a:lnTo>
                <a:lnTo>
                  <a:pt x="41698" y="29324"/>
                </a:lnTo>
                <a:lnTo>
                  <a:pt x="49822" y="28808"/>
                </a:lnTo>
                <a:lnTo>
                  <a:pt x="43315" y="27948"/>
                </a:lnTo>
                <a:lnTo>
                  <a:pt x="49255" y="27611"/>
                </a:lnTo>
                <a:lnTo>
                  <a:pt x="45397" y="26589"/>
                </a:lnTo>
                <a:lnTo>
                  <a:pt x="52761" y="26862"/>
                </a:lnTo>
                <a:lnTo>
                  <a:pt x="47973" y="25292"/>
                </a:lnTo>
                <a:lnTo>
                  <a:pt x="51397" y="25504"/>
                </a:lnTo>
                <a:lnTo>
                  <a:pt x="48395" y="24382"/>
                </a:lnTo>
                <a:lnTo>
                  <a:pt x="54824" y="24475"/>
                </a:lnTo>
                <a:lnTo>
                  <a:pt x="50966" y="23453"/>
                </a:lnTo>
                <a:lnTo>
                  <a:pt x="56014" y="23622"/>
                </a:lnTo>
                <a:lnTo>
                  <a:pt x="53512" y="23114"/>
                </a:lnTo>
                <a:lnTo>
                  <a:pt x="56742" y="22681"/>
                </a:lnTo>
                <a:cubicBezTo>
                  <a:pt x="51491" y="21233"/>
                  <a:pt x="47366" y="22315"/>
                  <a:pt x="44204" y="24376"/>
                </a:cubicBezTo>
                <a:cubicBezTo>
                  <a:pt x="47114" y="17575"/>
                  <a:pt x="47962" y="8845"/>
                  <a:pt x="40919" y="0"/>
                </a:cubicBezTo>
                <a:lnTo>
                  <a:pt x="42235" y="4744"/>
                </a:lnTo>
                <a:lnTo>
                  <a:pt x="40045" y="1569"/>
                </a:lnTo>
                <a:lnTo>
                  <a:pt x="43272" y="8485"/>
                </a:lnTo>
                <a:lnTo>
                  <a:pt x="39562" y="3729"/>
                </a:lnTo>
                <a:lnTo>
                  <a:pt x="43504" y="12609"/>
                </a:lnTo>
                <a:lnTo>
                  <a:pt x="40166" y="9102"/>
                </a:lnTo>
                <a:lnTo>
                  <a:pt x="42492" y="13734"/>
                </a:lnTo>
                <a:lnTo>
                  <a:pt x="37469" y="8013"/>
                </a:lnTo>
                <a:lnTo>
                  <a:pt x="42217" y="18085"/>
                </a:lnTo>
                <a:lnTo>
                  <a:pt x="38508" y="13328"/>
                </a:lnTo>
                <a:lnTo>
                  <a:pt x="41561" y="21783"/>
                </a:lnTo>
                <a:lnTo>
                  <a:pt x="36507" y="13251"/>
                </a:lnTo>
                <a:lnTo>
                  <a:pt x="40610" y="24846"/>
                </a:lnTo>
                <a:lnTo>
                  <a:pt x="36261" y="17561"/>
                </a:lnTo>
                <a:lnTo>
                  <a:pt x="38799" y="26704"/>
                </a:lnTo>
                <a:lnTo>
                  <a:pt x="34756" y="19928"/>
                </a:lnTo>
                <a:lnTo>
                  <a:pt x="37922" y="27813"/>
                </a:lnTo>
                <a:lnTo>
                  <a:pt x="34450" y="23377"/>
                </a:lnTo>
                <a:lnTo>
                  <a:pt x="36575" y="28991"/>
                </a:lnTo>
                <a:lnTo>
                  <a:pt x="33288" y="24557"/>
                </a:lnTo>
                <a:lnTo>
                  <a:pt x="34836" y="28577"/>
                </a:lnTo>
                <a:lnTo>
                  <a:pt x="33160" y="27373"/>
                </a:lnTo>
                <a:cubicBezTo>
                  <a:pt x="33160" y="27373"/>
                  <a:pt x="35466" y="31610"/>
                  <a:pt x="33419" y="35483"/>
                </a:cubicBezTo>
                <a:cubicBezTo>
                  <a:pt x="31912" y="30303"/>
                  <a:pt x="24570" y="9788"/>
                  <a:pt x="3690" y="13543"/>
                </a:cubicBezTo>
                <a:lnTo>
                  <a:pt x="8490" y="14637"/>
                </a:lnTo>
                <a:lnTo>
                  <a:pt x="4655" y="15057"/>
                </a:lnTo>
                <a:lnTo>
                  <a:pt x="12274" y="15499"/>
                </a:lnTo>
                <a:lnTo>
                  <a:pt x="6327" y="16505"/>
                </a:lnTo>
                <a:lnTo>
                  <a:pt x="16014" y="17252"/>
                </a:lnTo>
                <a:lnTo>
                  <a:pt x="11343" y="18525"/>
                </a:lnTo>
                <a:lnTo>
                  <a:pt x="16524" y="18677"/>
                </a:lnTo>
                <a:lnTo>
                  <a:pt x="9103" y="20381"/>
                </a:lnTo>
                <a:lnTo>
                  <a:pt x="20223" y="20985"/>
                </a:lnTo>
                <a:lnTo>
                  <a:pt x="14275" y="21991"/>
                </a:lnTo>
                <a:lnTo>
                  <a:pt x="23167" y="23316"/>
                </a:lnTo>
                <a:lnTo>
                  <a:pt x="13257" y="23715"/>
                </a:lnTo>
                <a:lnTo>
                  <a:pt x="25411" y="25608"/>
                </a:lnTo>
                <a:lnTo>
                  <a:pt x="16934" y="25978"/>
                </a:lnTo>
                <a:lnTo>
                  <a:pt x="26187" y="28083"/>
                </a:lnTo>
                <a:lnTo>
                  <a:pt x="18304" y="28427"/>
                </a:lnTo>
                <a:lnTo>
                  <a:pt x="26746" y="29383"/>
                </a:lnTo>
                <a:lnTo>
                  <a:pt x="21194" y="30334"/>
                </a:lnTo>
                <a:lnTo>
                  <a:pt x="27144" y="31127"/>
                </a:lnTo>
                <a:lnTo>
                  <a:pt x="21683" y="31915"/>
                </a:lnTo>
                <a:lnTo>
                  <a:pt x="25953" y="32462"/>
                </a:lnTo>
                <a:lnTo>
                  <a:pt x="24099" y="33366"/>
                </a:lnTo>
                <a:cubicBezTo>
                  <a:pt x="24099" y="33366"/>
                  <a:pt x="28787" y="33347"/>
                  <a:pt x="31255" y="36835"/>
                </a:cubicBezTo>
                <a:cubicBezTo>
                  <a:pt x="26655" y="36455"/>
                  <a:pt x="3790" y="35674"/>
                  <a:pt x="0" y="57123"/>
                </a:cubicBezTo>
                <a:lnTo>
                  <a:pt x="4802" y="49743"/>
                </a:lnTo>
                <a:lnTo>
                  <a:pt x="3691" y="55672"/>
                </a:lnTo>
                <a:lnTo>
                  <a:pt x="7739" y="46838"/>
                </a:lnTo>
                <a:lnTo>
                  <a:pt x="7320" y="51663"/>
                </a:lnTo>
                <a:lnTo>
                  <a:pt x="10112" y="47408"/>
                </a:lnTo>
                <a:lnTo>
                  <a:pt x="8287" y="54406"/>
                </a:lnTo>
                <a:lnTo>
                  <a:pt x="12695" y="44180"/>
                </a:lnTo>
                <a:lnTo>
                  <a:pt x="11584" y="50108"/>
                </a:lnTo>
                <a:lnTo>
                  <a:pt x="15899" y="42222"/>
                </a:lnTo>
                <a:lnTo>
                  <a:pt x="12849" y="51660"/>
                </a:lnTo>
                <a:lnTo>
                  <a:pt x="18825" y="40907"/>
                </a:lnTo>
                <a:lnTo>
                  <a:pt x="18432" y="45324"/>
                </a:lnTo>
                <a:lnTo>
                  <a:pt x="21417" y="41036"/>
                </a:lnTo>
                <a:lnTo>
                  <a:pt x="19697" y="46876"/>
                </a:lnTo>
                <a:lnTo>
                  <a:pt x="24008" y="41165"/>
                </a:lnTo>
                <a:lnTo>
                  <a:pt x="21804" y="46499"/>
                </a:lnTo>
                <a:lnTo>
                  <a:pt x="26899" y="39658"/>
                </a:lnTo>
                <a:lnTo>
                  <a:pt x="25651" y="44821"/>
                </a:lnTo>
                <a:cubicBezTo>
                  <a:pt x="25651" y="44821"/>
                  <a:pt x="27115" y="40802"/>
                  <a:pt x="30840" y="39472"/>
                </a:cubicBezTo>
                <a:cubicBezTo>
                  <a:pt x="29928" y="40536"/>
                  <a:pt x="29061" y="41640"/>
                  <a:pt x="28237" y="42782"/>
                </a:cubicBezTo>
                <a:cubicBezTo>
                  <a:pt x="26704" y="44950"/>
                  <a:pt x="25327" y="47247"/>
                  <a:pt x="24188" y="49670"/>
                </a:cubicBezTo>
                <a:cubicBezTo>
                  <a:pt x="21883" y="54505"/>
                  <a:pt x="20471" y="59789"/>
                  <a:pt x="19929" y="65157"/>
                </a:cubicBezTo>
                <a:cubicBezTo>
                  <a:pt x="19794" y="66499"/>
                  <a:pt x="19708" y="67846"/>
                  <a:pt x="19671" y="69196"/>
                </a:cubicBezTo>
                <a:cubicBezTo>
                  <a:pt x="19639" y="70547"/>
                  <a:pt x="19653" y="71896"/>
                  <a:pt x="19715" y="73246"/>
                </a:cubicBezTo>
                <a:cubicBezTo>
                  <a:pt x="19835" y="75944"/>
                  <a:pt x="20141" y="78633"/>
                  <a:pt x="20611" y="81292"/>
                </a:cubicBezTo>
                <a:cubicBezTo>
                  <a:pt x="21081" y="83957"/>
                  <a:pt x="21709" y="86590"/>
                  <a:pt x="22492" y="89179"/>
                </a:cubicBezTo>
                <a:cubicBezTo>
                  <a:pt x="22882" y="90478"/>
                  <a:pt x="23314" y="91765"/>
                  <a:pt x="23786" y="93045"/>
                </a:cubicBezTo>
                <a:cubicBezTo>
                  <a:pt x="23842" y="93196"/>
                  <a:pt x="23902" y="93348"/>
                  <a:pt x="23959" y="93498"/>
                </a:cubicBezTo>
                <a:lnTo>
                  <a:pt x="29543" y="91398"/>
                </a:lnTo>
                <a:cubicBezTo>
                  <a:pt x="29447" y="91195"/>
                  <a:pt x="29350" y="90991"/>
                  <a:pt x="29255" y="90787"/>
                </a:cubicBezTo>
                <a:cubicBezTo>
                  <a:pt x="28739" y="89665"/>
                  <a:pt x="28255" y="88523"/>
                  <a:pt x="27804" y="87360"/>
                </a:cubicBezTo>
                <a:cubicBezTo>
                  <a:pt x="26899" y="85034"/>
                  <a:pt x="26134" y="82657"/>
                  <a:pt x="25511" y="80240"/>
                </a:cubicBezTo>
                <a:cubicBezTo>
                  <a:pt x="24888" y="77821"/>
                  <a:pt x="24412" y="75364"/>
                  <a:pt x="24108" y="72883"/>
                </a:cubicBezTo>
                <a:cubicBezTo>
                  <a:pt x="23957" y="71643"/>
                  <a:pt x="23846" y="70399"/>
                  <a:pt x="23779" y="69150"/>
                </a:cubicBezTo>
                <a:cubicBezTo>
                  <a:pt x="23716" y="67902"/>
                  <a:pt x="23699" y="66652"/>
                  <a:pt x="23727" y="65402"/>
                </a:cubicBezTo>
                <a:cubicBezTo>
                  <a:pt x="23845" y="60404"/>
                  <a:pt x="24765" y="55407"/>
                  <a:pt x="26576" y="50697"/>
                </a:cubicBezTo>
                <a:cubicBezTo>
                  <a:pt x="27470" y="48337"/>
                  <a:pt x="28603" y="46064"/>
                  <a:pt x="29906" y="43881"/>
                </a:cubicBezTo>
                <a:cubicBezTo>
                  <a:pt x="30776" y="42450"/>
                  <a:pt x="31721" y="41067"/>
                  <a:pt x="32735" y="39735"/>
                </a:cubicBezTo>
                <a:cubicBezTo>
                  <a:pt x="33982" y="43224"/>
                  <a:pt x="30835" y="45816"/>
                  <a:pt x="30835" y="45816"/>
                </a:cubicBezTo>
                <a:lnTo>
                  <a:pt x="32163" y="45492"/>
                </a:lnTo>
                <a:lnTo>
                  <a:pt x="30217" y="47574"/>
                </a:lnTo>
                <a:lnTo>
                  <a:pt x="33334" y="45668"/>
                </a:lnTo>
                <a:lnTo>
                  <a:pt x="30638" y="48587"/>
                </a:lnTo>
                <a:lnTo>
                  <a:pt x="33868" y="46726"/>
                </a:lnTo>
                <a:lnTo>
                  <a:pt x="29970" y="50779"/>
                </a:lnTo>
                <a:lnTo>
                  <a:pt x="34131" y="47623"/>
                </a:lnTo>
                <a:lnTo>
                  <a:pt x="30307" y="52605"/>
                </a:lnTo>
                <a:lnTo>
                  <a:pt x="34782" y="49213"/>
                </a:lnTo>
                <a:lnTo>
                  <a:pt x="29388" y="55311"/>
                </a:lnTo>
                <a:lnTo>
                  <a:pt x="34606" y="51329"/>
                </a:lnTo>
                <a:lnTo>
                  <a:pt x="30635" y="55760"/>
                </a:lnTo>
                <a:lnTo>
                  <a:pt x="34090" y="53760"/>
                </a:lnTo>
                <a:lnTo>
                  <a:pt x="28679" y="58764"/>
                </a:lnTo>
                <a:lnTo>
                  <a:pt x="33180" y="56498"/>
                </a:lnTo>
                <a:lnTo>
                  <a:pt x="30605" y="58764"/>
                </a:lnTo>
                <a:lnTo>
                  <a:pt x="33523" y="57440"/>
                </a:lnTo>
                <a:lnTo>
                  <a:pt x="28901" y="61911"/>
                </a:lnTo>
                <a:lnTo>
                  <a:pt x="32357" y="59912"/>
                </a:lnTo>
                <a:lnTo>
                  <a:pt x="28662" y="63356"/>
                </a:lnTo>
                <a:lnTo>
                  <a:pt x="30793" y="61949"/>
                </a:lnTo>
                <a:lnTo>
                  <a:pt x="28809" y="64533"/>
                </a:lnTo>
                <a:cubicBezTo>
                  <a:pt x="41091" y="57595"/>
                  <a:pt x="36065" y="43950"/>
                  <a:pt x="34672" y="40755"/>
                </a:cubicBezTo>
                <a:cubicBezTo>
                  <a:pt x="37391" y="43540"/>
                  <a:pt x="37017" y="47715"/>
                  <a:pt x="37017" y="47715"/>
                </a:cubicBezTo>
                <a:lnTo>
                  <a:pt x="38076" y="45942"/>
                </a:lnTo>
                <a:lnTo>
                  <a:pt x="38257" y="50245"/>
                </a:lnTo>
                <a:lnTo>
                  <a:pt x="39507" y="44869"/>
                </a:lnTo>
                <a:lnTo>
                  <a:pt x="39792" y="50866"/>
                </a:lnTo>
                <a:lnTo>
                  <a:pt x="41211" y="45415"/>
                </a:lnTo>
                <a:lnTo>
                  <a:pt x="41446" y="53909"/>
                </a:lnTo>
                <a:lnTo>
                  <a:pt x="42458" y="46084"/>
                </a:lnTo>
                <a:lnTo>
                  <a:pt x="43769" y="55483"/>
                </a:lnTo>
                <a:lnTo>
                  <a:pt x="44859" y="47067"/>
                </a:lnTo>
                <a:lnTo>
                  <a:pt x="45711" y="59339"/>
                </a:lnTo>
                <a:lnTo>
                  <a:pt x="46950" y="49498"/>
                </a:lnTo>
                <a:lnTo>
                  <a:pt x="47515" y="58470"/>
                </a:lnTo>
                <a:lnTo>
                  <a:pt x="49023" y="52631"/>
                </a:lnTo>
                <a:lnTo>
                  <a:pt x="48679" y="63761"/>
                </a:lnTo>
                <a:lnTo>
                  <a:pt x="51008" y="56512"/>
                </a:lnTo>
                <a:lnTo>
                  <a:pt x="50719" y="61688"/>
                </a:lnTo>
                <a:lnTo>
                  <a:pt x="52385" y="57141"/>
                </a:lnTo>
                <a:lnTo>
                  <a:pt x="52305" y="66856"/>
                </a:lnTo>
                <a:lnTo>
                  <a:pt x="53812" y="61016"/>
                </a:lnTo>
                <a:lnTo>
                  <a:pt x="53605" y="68645"/>
                </a:lnTo>
                <a:lnTo>
                  <a:pt x="54350" y="64861"/>
                </a:lnTo>
                <a:lnTo>
                  <a:pt x="55032" y="69736"/>
                </a:lnTo>
                <a:cubicBezTo>
                  <a:pt x="60512" y="49389"/>
                  <a:pt x="41001" y="40314"/>
                  <a:pt x="35806" y="38288"/>
                </a:cubicBezTo>
                <a:cubicBezTo>
                  <a:pt x="35910" y="38270"/>
                  <a:pt x="36014" y="38252"/>
                  <a:pt x="36118" y="38239"/>
                </a:cubicBezTo>
                <a:lnTo>
                  <a:pt x="36140" y="38323"/>
                </a:lnTo>
                <a:cubicBezTo>
                  <a:pt x="36148" y="38292"/>
                  <a:pt x="36160" y="38263"/>
                  <a:pt x="36169" y="38231"/>
                </a:cubicBezTo>
                <a:cubicBezTo>
                  <a:pt x="39853" y="37747"/>
                  <a:pt x="42915" y="40247"/>
                  <a:pt x="42915" y="40247"/>
                </a:cubicBezTo>
                <a:lnTo>
                  <a:pt x="39201" y="36449"/>
                </a:lnTo>
                <a:lnTo>
                  <a:pt x="47079" y="39720"/>
                </a:lnTo>
                <a:lnTo>
                  <a:pt x="42455" y="36264"/>
                </a:lnTo>
                <a:lnTo>
                  <a:pt x="49081" y="38967"/>
                </a:lnTo>
                <a:lnTo>
                  <a:pt x="44617" y="34828"/>
                </a:lnTo>
                <a:lnTo>
                  <a:pt x="49376" y="36986"/>
                </a:lnTo>
                <a:lnTo>
                  <a:pt x="46778" y="33392"/>
                </a:lnTo>
                <a:lnTo>
                  <a:pt x="57412" y="39574"/>
                </a:lnTo>
                <a:lnTo>
                  <a:pt x="49964" y="33026"/>
                </a:lnTo>
                <a:lnTo>
                  <a:pt x="57706" y="37592"/>
                </a:lnTo>
                <a:lnTo>
                  <a:pt x="53719" y="33067"/>
                </a:lnTo>
                <a:lnTo>
                  <a:pt x="62737" y="39599"/>
                </a:lnTo>
                <a:lnTo>
                  <a:pt x="57589" y="34520"/>
                </a:lnTo>
                <a:lnTo>
                  <a:pt x="62167" y="36747"/>
                </a:lnTo>
                <a:lnTo>
                  <a:pt x="59339" y="32816"/>
                </a:lnTo>
                <a:lnTo>
                  <a:pt x="67335" y="38334"/>
                </a:lnTo>
                <a:close/>
                <a:moveTo>
                  <a:pt x="42363" y="31693"/>
                </a:moveTo>
                <a:cubicBezTo>
                  <a:pt x="42110" y="31796"/>
                  <a:pt x="41860" y="31899"/>
                  <a:pt x="41616" y="32004"/>
                </a:cubicBezTo>
                <a:lnTo>
                  <a:pt x="40591" y="31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7602100" y="2836100"/>
            <a:ext cx="2069100" cy="2069100"/>
          </a:xfrm>
          <a:prstGeom prst="pie">
            <a:avLst>
              <a:gd name="adj1" fmla="val 0"/>
              <a:gd name="adj2" fmla="val 10773775"/>
            </a:avLst>
          </a:prstGeom>
          <a:solidFill>
            <a:srgbClr val="9E5957">
              <a:alpha val="23030"/>
            </a:srgbClr>
          </a:solidFill>
          <a:ln>
            <a:noFill/>
          </a:ln>
          <a:effectLst>
            <a:outerShdw blurRad="1428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3323553" y="3142100"/>
            <a:ext cx="38496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714375" y="2799238"/>
            <a:ext cx="2985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200">
                <a:solidFill>
                  <a:srgbClr val="3B153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" name="Google Shape;69;p3"/>
          <p:cNvSpPr txBox="1">
            <a:spLocks noGrp="1"/>
          </p:cNvSpPr>
          <p:nvPr>
            <p:ph type="title" idx="2" hasCustomPrompt="1"/>
          </p:nvPr>
        </p:nvSpPr>
        <p:spPr>
          <a:xfrm>
            <a:off x="714375" y="1695488"/>
            <a:ext cx="1493100" cy="11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rgbClr val="3B153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dirty="0"/>
              <a:t>xx%</a:t>
            </a:r>
          </a:p>
        </p:txBody>
      </p:sp>
      <p:sp>
        <p:nvSpPr>
          <p:cNvPr id="70" name="Google Shape;70;p3"/>
          <p:cNvSpPr txBox="1">
            <a:spLocks noGrp="1"/>
          </p:cNvSpPr>
          <p:nvPr>
            <p:ph type="subTitle" idx="1"/>
          </p:nvPr>
        </p:nvSpPr>
        <p:spPr>
          <a:xfrm>
            <a:off x="714375" y="3704775"/>
            <a:ext cx="24693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rgbClr val="781F4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/>
          <p:nvPr/>
        </p:nvSpPr>
        <p:spPr>
          <a:xfrm>
            <a:off x="3483163" y="4088536"/>
            <a:ext cx="2069043" cy="2069043"/>
          </a:xfrm>
          <a:custGeom>
            <a:avLst/>
            <a:gdLst/>
            <a:ahLst/>
            <a:cxnLst/>
            <a:rect l="l" t="t" r="r" b="b"/>
            <a:pathLst>
              <a:path w="25233" h="25233" extrusionOk="0">
                <a:moveTo>
                  <a:pt x="21538" y="3695"/>
                </a:moveTo>
                <a:cubicBezTo>
                  <a:pt x="23905" y="6061"/>
                  <a:pt x="25233" y="9270"/>
                  <a:pt x="25233" y="12616"/>
                </a:cubicBezTo>
                <a:cubicBezTo>
                  <a:pt x="25233" y="15962"/>
                  <a:pt x="23905" y="19171"/>
                  <a:pt x="21538" y="21537"/>
                </a:cubicBezTo>
                <a:cubicBezTo>
                  <a:pt x="19172" y="23903"/>
                  <a:pt x="15964" y="25232"/>
                  <a:pt x="12617" y="25232"/>
                </a:cubicBezTo>
                <a:cubicBezTo>
                  <a:pt x="9271" y="25232"/>
                  <a:pt x="6062" y="23903"/>
                  <a:pt x="3696" y="21537"/>
                </a:cubicBezTo>
                <a:cubicBezTo>
                  <a:pt x="1330" y="19171"/>
                  <a:pt x="1" y="15962"/>
                  <a:pt x="1" y="12616"/>
                </a:cubicBezTo>
                <a:cubicBezTo>
                  <a:pt x="1" y="9270"/>
                  <a:pt x="1330" y="6061"/>
                  <a:pt x="3696" y="3695"/>
                </a:cubicBezTo>
                <a:cubicBezTo>
                  <a:pt x="6062" y="1329"/>
                  <a:pt x="9271" y="0"/>
                  <a:pt x="12617" y="0"/>
                </a:cubicBezTo>
                <a:cubicBezTo>
                  <a:pt x="15964" y="0"/>
                  <a:pt x="19172" y="1329"/>
                  <a:pt x="21538" y="36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dist="9525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 txBox="1">
            <a:spLocks noGrp="1"/>
          </p:cNvSpPr>
          <p:nvPr>
            <p:ph type="title"/>
          </p:nvPr>
        </p:nvSpPr>
        <p:spPr>
          <a:xfrm>
            <a:off x="886800" y="1639350"/>
            <a:ext cx="73704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168150" y="309694"/>
            <a:ext cx="1234534" cy="232870"/>
          </a:xfrm>
          <a:custGeom>
            <a:avLst/>
            <a:gdLst/>
            <a:ahLst/>
            <a:cxnLst/>
            <a:rect l="l" t="t" r="r" b="b"/>
            <a:pathLst>
              <a:path w="96448" h="18193" extrusionOk="0">
                <a:moveTo>
                  <a:pt x="73995" y="8785"/>
                </a:moveTo>
                <a:lnTo>
                  <a:pt x="72001" y="8343"/>
                </a:lnTo>
                <a:lnTo>
                  <a:pt x="70035" y="7908"/>
                </a:lnTo>
                <a:cubicBezTo>
                  <a:pt x="69332" y="8056"/>
                  <a:pt x="68598" y="7121"/>
                  <a:pt x="67895" y="7434"/>
                </a:cubicBezTo>
                <a:cubicBezTo>
                  <a:pt x="67191" y="6874"/>
                  <a:pt x="66516" y="7715"/>
                  <a:pt x="65929" y="6998"/>
                </a:cubicBezTo>
                <a:cubicBezTo>
                  <a:pt x="65343" y="6974"/>
                  <a:pt x="64843" y="6847"/>
                  <a:pt x="64493" y="6680"/>
                </a:cubicBezTo>
                <a:cubicBezTo>
                  <a:pt x="64140" y="6900"/>
                  <a:pt x="63935" y="6700"/>
                  <a:pt x="63935" y="6557"/>
                </a:cubicBezTo>
                <a:cubicBezTo>
                  <a:pt x="63155" y="5566"/>
                  <a:pt x="62569" y="5136"/>
                  <a:pt x="62130" y="4526"/>
                </a:cubicBezTo>
                <a:cubicBezTo>
                  <a:pt x="61690" y="4253"/>
                  <a:pt x="61398" y="3849"/>
                  <a:pt x="61202" y="3484"/>
                </a:cubicBezTo>
                <a:cubicBezTo>
                  <a:pt x="61007" y="3149"/>
                  <a:pt x="60909" y="3033"/>
                  <a:pt x="60861" y="3100"/>
                </a:cubicBezTo>
                <a:cubicBezTo>
                  <a:pt x="60813" y="2967"/>
                  <a:pt x="60813" y="3066"/>
                  <a:pt x="60813" y="3045"/>
                </a:cubicBezTo>
                <a:cubicBezTo>
                  <a:pt x="60813" y="3188"/>
                  <a:pt x="60620" y="2783"/>
                  <a:pt x="60333" y="2625"/>
                </a:cubicBezTo>
                <a:cubicBezTo>
                  <a:pt x="60045" y="2435"/>
                  <a:pt x="59661" y="1940"/>
                  <a:pt x="59278" y="1702"/>
                </a:cubicBezTo>
                <a:lnTo>
                  <a:pt x="58223" y="777"/>
                </a:lnTo>
                <a:lnTo>
                  <a:pt x="57744" y="357"/>
                </a:lnTo>
                <a:lnTo>
                  <a:pt x="52835" y="1094"/>
                </a:lnTo>
                <a:cubicBezTo>
                  <a:pt x="52835" y="1094"/>
                  <a:pt x="52623" y="1005"/>
                  <a:pt x="52286" y="878"/>
                </a:cubicBezTo>
                <a:cubicBezTo>
                  <a:pt x="51949" y="753"/>
                  <a:pt x="51486" y="692"/>
                  <a:pt x="50986" y="442"/>
                </a:cubicBezTo>
                <a:cubicBezTo>
                  <a:pt x="50486" y="315"/>
                  <a:pt x="49948" y="110"/>
                  <a:pt x="49460" y="96"/>
                </a:cubicBezTo>
                <a:cubicBezTo>
                  <a:pt x="48972" y="1"/>
                  <a:pt x="48533" y="125"/>
                  <a:pt x="48232" y="158"/>
                </a:cubicBezTo>
                <a:cubicBezTo>
                  <a:pt x="47829" y="162"/>
                  <a:pt x="47294" y="640"/>
                  <a:pt x="46757" y="761"/>
                </a:cubicBezTo>
                <a:cubicBezTo>
                  <a:pt x="46221" y="1040"/>
                  <a:pt x="45685" y="1210"/>
                  <a:pt x="45283" y="1363"/>
                </a:cubicBezTo>
                <a:cubicBezTo>
                  <a:pt x="44880" y="1431"/>
                  <a:pt x="44612" y="1516"/>
                  <a:pt x="44612" y="1636"/>
                </a:cubicBezTo>
                <a:cubicBezTo>
                  <a:pt x="44612" y="1508"/>
                  <a:pt x="44499" y="2054"/>
                  <a:pt x="44348" y="2510"/>
                </a:cubicBezTo>
                <a:cubicBezTo>
                  <a:pt x="44197" y="2964"/>
                  <a:pt x="44009" y="3607"/>
                  <a:pt x="43859" y="4134"/>
                </a:cubicBezTo>
                <a:cubicBezTo>
                  <a:pt x="43708" y="4740"/>
                  <a:pt x="43595" y="5008"/>
                  <a:pt x="43595" y="5008"/>
                </a:cubicBezTo>
                <a:lnTo>
                  <a:pt x="40468" y="7692"/>
                </a:lnTo>
                <a:lnTo>
                  <a:pt x="36356" y="7964"/>
                </a:lnTo>
                <a:lnTo>
                  <a:pt x="35723" y="8127"/>
                </a:lnTo>
                <a:cubicBezTo>
                  <a:pt x="35329" y="8420"/>
                  <a:pt x="34777" y="8568"/>
                  <a:pt x="34144" y="8538"/>
                </a:cubicBezTo>
                <a:cubicBezTo>
                  <a:pt x="33513" y="8675"/>
                  <a:pt x="32802" y="8886"/>
                  <a:pt x="32092" y="9071"/>
                </a:cubicBezTo>
                <a:lnTo>
                  <a:pt x="27829" y="10178"/>
                </a:lnTo>
                <a:lnTo>
                  <a:pt x="13023" y="11156"/>
                </a:lnTo>
                <a:lnTo>
                  <a:pt x="9647" y="11913"/>
                </a:lnTo>
                <a:lnTo>
                  <a:pt x="7593" y="12376"/>
                </a:lnTo>
                <a:cubicBezTo>
                  <a:pt x="6878" y="12743"/>
                  <a:pt x="6146" y="12753"/>
                  <a:pt x="5431" y="12861"/>
                </a:cubicBezTo>
                <a:cubicBezTo>
                  <a:pt x="4716" y="12912"/>
                  <a:pt x="4020" y="13123"/>
                  <a:pt x="3377" y="13323"/>
                </a:cubicBezTo>
                <a:cubicBezTo>
                  <a:pt x="2734" y="13466"/>
                  <a:pt x="2145" y="13600"/>
                  <a:pt x="1644" y="13712"/>
                </a:cubicBezTo>
                <a:lnTo>
                  <a:pt x="1" y="14080"/>
                </a:lnTo>
                <a:lnTo>
                  <a:pt x="1034" y="14136"/>
                </a:lnTo>
                <a:lnTo>
                  <a:pt x="2219" y="14200"/>
                </a:lnTo>
                <a:cubicBezTo>
                  <a:pt x="2677" y="13907"/>
                  <a:pt x="3194" y="14213"/>
                  <a:pt x="3757" y="14284"/>
                </a:cubicBezTo>
                <a:cubicBezTo>
                  <a:pt x="4321" y="13864"/>
                  <a:pt x="4931" y="13989"/>
                  <a:pt x="5576" y="14383"/>
                </a:cubicBezTo>
                <a:cubicBezTo>
                  <a:pt x="6223" y="13812"/>
                  <a:pt x="6903" y="13965"/>
                  <a:pt x="7607" y="14493"/>
                </a:cubicBezTo>
                <a:cubicBezTo>
                  <a:pt x="8312" y="14399"/>
                  <a:pt x="9040" y="14335"/>
                  <a:pt x="9779" y="14610"/>
                </a:cubicBezTo>
                <a:cubicBezTo>
                  <a:pt x="10519" y="14669"/>
                  <a:pt x="11270" y="14782"/>
                  <a:pt x="12021" y="14732"/>
                </a:cubicBezTo>
                <a:cubicBezTo>
                  <a:pt x="12773" y="14638"/>
                  <a:pt x="13524" y="15064"/>
                  <a:pt x="14264" y="14854"/>
                </a:cubicBezTo>
                <a:cubicBezTo>
                  <a:pt x="15003" y="14979"/>
                  <a:pt x="15731" y="15002"/>
                  <a:pt x="16435" y="14972"/>
                </a:cubicBezTo>
                <a:cubicBezTo>
                  <a:pt x="17139" y="15088"/>
                  <a:pt x="17820" y="15047"/>
                  <a:pt x="18466" y="15082"/>
                </a:cubicBezTo>
                <a:lnTo>
                  <a:pt x="20285" y="15181"/>
                </a:lnTo>
                <a:cubicBezTo>
                  <a:pt x="20849" y="14979"/>
                  <a:pt x="21366" y="15467"/>
                  <a:pt x="21823" y="15265"/>
                </a:cubicBezTo>
                <a:cubicBezTo>
                  <a:pt x="22280" y="15177"/>
                  <a:pt x="22680" y="15196"/>
                  <a:pt x="23008" y="15328"/>
                </a:cubicBezTo>
                <a:cubicBezTo>
                  <a:pt x="23337" y="15168"/>
                  <a:pt x="23595" y="15356"/>
                  <a:pt x="23771" y="15370"/>
                </a:cubicBezTo>
                <a:cubicBezTo>
                  <a:pt x="23947" y="15196"/>
                  <a:pt x="24042" y="15198"/>
                  <a:pt x="24042" y="15384"/>
                </a:cubicBezTo>
                <a:cubicBezTo>
                  <a:pt x="24042" y="15218"/>
                  <a:pt x="24338" y="15125"/>
                  <a:pt x="24781" y="15036"/>
                </a:cubicBezTo>
                <a:cubicBezTo>
                  <a:pt x="25224" y="14958"/>
                  <a:pt x="25815" y="14786"/>
                  <a:pt x="26406" y="14269"/>
                </a:cubicBezTo>
                <a:cubicBezTo>
                  <a:pt x="26997" y="14041"/>
                  <a:pt x="27588" y="13709"/>
                  <a:pt x="28032" y="13502"/>
                </a:cubicBezTo>
                <a:cubicBezTo>
                  <a:pt x="28475" y="13245"/>
                  <a:pt x="28771" y="13141"/>
                  <a:pt x="28771" y="13153"/>
                </a:cubicBezTo>
                <a:cubicBezTo>
                  <a:pt x="28771" y="13122"/>
                  <a:pt x="29067" y="13170"/>
                  <a:pt x="29510" y="13404"/>
                </a:cubicBezTo>
                <a:cubicBezTo>
                  <a:pt x="29953" y="13642"/>
                  <a:pt x="30545" y="13643"/>
                  <a:pt x="31135" y="13957"/>
                </a:cubicBezTo>
                <a:cubicBezTo>
                  <a:pt x="31727" y="14163"/>
                  <a:pt x="32317" y="14359"/>
                  <a:pt x="32761" y="14509"/>
                </a:cubicBezTo>
                <a:lnTo>
                  <a:pt x="33500" y="14760"/>
                </a:lnTo>
                <a:lnTo>
                  <a:pt x="34010" y="14864"/>
                </a:lnTo>
                <a:lnTo>
                  <a:pt x="35326" y="15132"/>
                </a:lnTo>
                <a:cubicBezTo>
                  <a:pt x="35863" y="15350"/>
                  <a:pt x="36481" y="15404"/>
                  <a:pt x="37125" y="15497"/>
                </a:cubicBezTo>
                <a:cubicBezTo>
                  <a:pt x="37770" y="15771"/>
                  <a:pt x="38440" y="15879"/>
                  <a:pt x="39086" y="15895"/>
                </a:cubicBezTo>
                <a:cubicBezTo>
                  <a:pt x="39730" y="16066"/>
                  <a:pt x="40347" y="16189"/>
                  <a:pt x="40885" y="16261"/>
                </a:cubicBezTo>
                <a:cubicBezTo>
                  <a:pt x="41421" y="16209"/>
                  <a:pt x="41877" y="16542"/>
                  <a:pt x="42200" y="16527"/>
                </a:cubicBezTo>
                <a:cubicBezTo>
                  <a:pt x="42522" y="16717"/>
                  <a:pt x="42710" y="16677"/>
                  <a:pt x="42710" y="16631"/>
                </a:cubicBezTo>
                <a:cubicBezTo>
                  <a:pt x="42710" y="16541"/>
                  <a:pt x="43044" y="16864"/>
                  <a:pt x="43545" y="16576"/>
                </a:cubicBezTo>
                <a:cubicBezTo>
                  <a:pt x="44047" y="16708"/>
                  <a:pt x="44715" y="16336"/>
                  <a:pt x="45383" y="16454"/>
                </a:cubicBezTo>
                <a:cubicBezTo>
                  <a:pt x="46051" y="16553"/>
                  <a:pt x="46720" y="16281"/>
                  <a:pt x="47221" y="16333"/>
                </a:cubicBezTo>
                <a:cubicBezTo>
                  <a:pt x="47721" y="16374"/>
                  <a:pt x="48056" y="16318"/>
                  <a:pt x="48056" y="16278"/>
                </a:cubicBezTo>
                <a:cubicBezTo>
                  <a:pt x="48056" y="16219"/>
                  <a:pt x="48467" y="16272"/>
                  <a:pt x="49016" y="16216"/>
                </a:cubicBezTo>
                <a:cubicBezTo>
                  <a:pt x="49564" y="15866"/>
                  <a:pt x="50249" y="16099"/>
                  <a:pt x="50798" y="16098"/>
                </a:cubicBezTo>
                <a:cubicBezTo>
                  <a:pt x="51346" y="16208"/>
                  <a:pt x="51757" y="16284"/>
                  <a:pt x="51757" y="16034"/>
                </a:cubicBezTo>
                <a:cubicBezTo>
                  <a:pt x="51757" y="14606"/>
                  <a:pt x="52080" y="16551"/>
                  <a:pt x="52511" y="16091"/>
                </a:cubicBezTo>
                <a:cubicBezTo>
                  <a:pt x="52941" y="15941"/>
                  <a:pt x="53479" y="16453"/>
                  <a:pt x="53910" y="16198"/>
                </a:cubicBezTo>
                <a:cubicBezTo>
                  <a:pt x="54341" y="15787"/>
                  <a:pt x="54663" y="15482"/>
                  <a:pt x="54663" y="16255"/>
                </a:cubicBezTo>
                <a:cubicBezTo>
                  <a:pt x="54663" y="15743"/>
                  <a:pt x="54929" y="16878"/>
                  <a:pt x="55353" y="16296"/>
                </a:cubicBezTo>
                <a:cubicBezTo>
                  <a:pt x="55778" y="16294"/>
                  <a:pt x="56362" y="16540"/>
                  <a:pt x="56998" y="16393"/>
                </a:cubicBezTo>
                <a:cubicBezTo>
                  <a:pt x="57635" y="16452"/>
                  <a:pt x="58325" y="16471"/>
                  <a:pt x="58962" y="16507"/>
                </a:cubicBezTo>
                <a:cubicBezTo>
                  <a:pt x="59599" y="16610"/>
                  <a:pt x="60183" y="16743"/>
                  <a:pt x="60607" y="16604"/>
                </a:cubicBezTo>
                <a:cubicBezTo>
                  <a:pt x="61031" y="16728"/>
                  <a:pt x="61297" y="16653"/>
                  <a:pt x="61297" y="16643"/>
                </a:cubicBezTo>
                <a:cubicBezTo>
                  <a:pt x="61297" y="16735"/>
                  <a:pt x="61485" y="16638"/>
                  <a:pt x="61815" y="16698"/>
                </a:cubicBezTo>
                <a:cubicBezTo>
                  <a:pt x="62145" y="16928"/>
                  <a:pt x="62616" y="16747"/>
                  <a:pt x="63182" y="16842"/>
                </a:cubicBezTo>
                <a:cubicBezTo>
                  <a:pt x="63747" y="16803"/>
                  <a:pt x="64407" y="17200"/>
                  <a:pt x="65113" y="17046"/>
                </a:cubicBezTo>
                <a:cubicBezTo>
                  <a:pt x="65820" y="17148"/>
                  <a:pt x="66574" y="17262"/>
                  <a:pt x="67327" y="17279"/>
                </a:cubicBezTo>
                <a:cubicBezTo>
                  <a:pt x="68082" y="17130"/>
                  <a:pt x="68836" y="17305"/>
                  <a:pt x="69542" y="17512"/>
                </a:cubicBezTo>
                <a:cubicBezTo>
                  <a:pt x="70249" y="17360"/>
                  <a:pt x="70909" y="17906"/>
                  <a:pt x="71474" y="17715"/>
                </a:cubicBezTo>
                <a:cubicBezTo>
                  <a:pt x="72039" y="18193"/>
                  <a:pt x="72511" y="17469"/>
                  <a:pt x="72840" y="17859"/>
                </a:cubicBezTo>
                <a:cubicBezTo>
                  <a:pt x="73170" y="17843"/>
                  <a:pt x="73358" y="18054"/>
                  <a:pt x="73358" y="17914"/>
                </a:cubicBezTo>
                <a:cubicBezTo>
                  <a:pt x="73358" y="18142"/>
                  <a:pt x="73673" y="17652"/>
                  <a:pt x="74091" y="17652"/>
                </a:cubicBezTo>
                <a:cubicBezTo>
                  <a:pt x="74509" y="17562"/>
                  <a:pt x="75032" y="17346"/>
                  <a:pt x="75451" y="17165"/>
                </a:cubicBezTo>
                <a:cubicBezTo>
                  <a:pt x="75869" y="17243"/>
                  <a:pt x="76183" y="16820"/>
                  <a:pt x="76183" y="16902"/>
                </a:cubicBezTo>
                <a:cubicBezTo>
                  <a:pt x="76183" y="16400"/>
                  <a:pt x="76548" y="16878"/>
                  <a:pt x="77036" y="16846"/>
                </a:cubicBezTo>
                <a:lnTo>
                  <a:pt x="79473" y="16685"/>
                </a:lnTo>
                <a:lnTo>
                  <a:pt x="96447" y="1438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0" dist="1905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2328154" y="128225"/>
            <a:ext cx="1234534" cy="232870"/>
          </a:xfrm>
          <a:custGeom>
            <a:avLst/>
            <a:gdLst/>
            <a:ahLst/>
            <a:cxnLst/>
            <a:rect l="l" t="t" r="r" b="b"/>
            <a:pathLst>
              <a:path w="96448" h="18193" extrusionOk="0">
                <a:moveTo>
                  <a:pt x="73995" y="8785"/>
                </a:moveTo>
                <a:lnTo>
                  <a:pt x="72001" y="8343"/>
                </a:lnTo>
                <a:lnTo>
                  <a:pt x="70035" y="7908"/>
                </a:lnTo>
                <a:cubicBezTo>
                  <a:pt x="69332" y="8056"/>
                  <a:pt x="68598" y="7121"/>
                  <a:pt x="67895" y="7434"/>
                </a:cubicBezTo>
                <a:cubicBezTo>
                  <a:pt x="67191" y="6874"/>
                  <a:pt x="66516" y="7715"/>
                  <a:pt x="65929" y="6998"/>
                </a:cubicBezTo>
                <a:cubicBezTo>
                  <a:pt x="65343" y="6974"/>
                  <a:pt x="64843" y="6847"/>
                  <a:pt x="64493" y="6680"/>
                </a:cubicBezTo>
                <a:cubicBezTo>
                  <a:pt x="64140" y="6900"/>
                  <a:pt x="63935" y="6700"/>
                  <a:pt x="63935" y="6557"/>
                </a:cubicBezTo>
                <a:cubicBezTo>
                  <a:pt x="63155" y="5566"/>
                  <a:pt x="62569" y="5136"/>
                  <a:pt x="62130" y="4526"/>
                </a:cubicBezTo>
                <a:cubicBezTo>
                  <a:pt x="61690" y="4253"/>
                  <a:pt x="61398" y="3849"/>
                  <a:pt x="61202" y="3484"/>
                </a:cubicBezTo>
                <a:cubicBezTo>
                  <a:pt x="61007" y="3149"/>
                  <a:pt x="60909" y="3033"/>
                  <a:pt x="60861" y="3100"/>
                </a:cubicBezTo>
                <a:cubicBezTo>
                  <a:pt x="60813" y="2967"/>
                  <a:pt x="60813" y="3066"/>
                  <a:pt x="60813" y="3045"/>
                </a:cubicBezTo>
                <a:cubicBezTo>
                  <a:pt x="60813" y="3188"/>
                  <a:pt x="60620" y="2783"/>
                  <a:pt x="60333" y="2625"/>
                </a:cubicBezTo>
                <a:cubicBezTo>
                  <a:pt x="60045" y="2435"/>
                  <a:pt x="59661" y="1940"/>
                  <a:pt x="59278" y="1702"/>
                </a:cubicBezTo>
                <a:lnTo>
                  <a:pt x="58223" y="777"/>
                </a:lnTo>
                <a:lnTo>
                  <a:pt x="57744" y="357"/>
                </a:lnTo>
                <a:lnTo>
                  <a:pt x="52835" y="1094"/>
                </a:lnTo>
                <a:cubicBezTo>
                  <a:pt x="52835" y="1094"/>
                  <a:pt x="52623" y="1005"/>
                  <a:pt x="52286" y="878"/>
                </a:cubicBezTo>
                <a:cubicBezTo>
                  <a:pt x="51949" y="753"/>
                  <a:pt x="51486" y="692"/>
                  <a:pt x="50986" y="442"/>
                </a:cubicBezTo>
                <a:cubicBezTo>
                  <a:pt x="50486" y="315"/>
                  <a:pt x="49948" y="110"/>
                  <a:pt x="49460" y="96"/>
                </a:cubicBezTo>
                <a:cubicBezTo>
                  <a:pt x="48972" y="1"/>
                  <a:pt x="48533" y="125"/>
                  <a:pt x="48232" y="158"/>
                </a:cubicBezTo>
                <a:cubicBezTo>
                  <a:pt x="47829" y="162"/>
                  <a:pt x="47294" y="640"/>
                  <a:pt x="46757" y="761"/>
                </a:cubicBezTo>
                <a:cubicBezTo>
                  <a:pt x="46221" y="1040"/>
                  <a:pt x="45685" y="1210"/>
                  <a:pt x="45283" y="1363"/>
                </a:cubicBezTo>
                <a:cubicBezTo>
                  <a:pt x="44880" y="1431"/>
                  <a:pt x="44612" y="1516"/>
                  <a:pt x="44612" y="1636"/>
                </a:cubicBezTo>
                <a:cubicBezTo>
                  <a:pt x="44612" y="1508"/>
                  <a:pt x="44499" y="2054"/>
                  <a:pt x="44348" y="2510"/>
                </a:cubicBezTo>
                <a:cubicBezTo>
                  <a:pt x="44197" y="2964"/>
                  <a:pt x="44009" y="3607"/>
                  <a:pt x="43859" y="4134"/>
                </a:cubicBezTo>
                <a:cubicBezTo>
                  <a:pt x="43708" y="4740"/>
                  <a:pt x="43595" y="5008"/>
                  <a:pt x="43595" y="5008"/>
                </a:cubicBezTo>
                <a:lnTo>
                  <a:pt x="40468" y="7692"/>
                </a:lnTo>
                <a:lnTo>
                  <a:pt x="36356" y="7964"/>
                </a:lnTo>
                <a:lnTo>
                  <a:pt x="35723" y="8127"/>
                </a:lnTo>
                <a:cubicBezTo>
                  <a:pt x="35329" y="8420"/>
                  <a:pt x="34777" y="8568"/>
                  <a:pt x="34144" y="8538"/>
                </a:cubicBezTo>
                <a:cubicBezTo>
                  <a:pt x="33513" y="8675"/>
                  <a:pt x="32802" y="8886"/>
                  <a:pt x="32092" y="9071"/>
                </a:cubicBezTo>
                <a:lnTo>
                  <a:pt x="27829" y="10178"/>
                </a:lnTo>
                <a:lnTo>
                  <a:pt x="13023" y="11156"/>
                </a:lnTo>
                <a:lnTo>
                  <a:pt x="9647" y="11913"/>
                </a:lnTo>
                <a:lnTo>
                  <a:pt x="7593" y="12376"/>
                </a:lnTo>
                <a:cubicBezTo>
                  <a:pt x="6878" y="12743"/>
                  <a:pt x="6146" y="12753"/>
                  <a:pt x="5431" y="12861"/>
                </a:cubicBezTo>
                <a:cubicBezTo>
                  <a:pt x="4716" y="12912"/>
                  <a:pt x="4020" y="13123"/>
                  <a:pt x="3377" y="13323"/>
                </a:cubicBezTo>
                <a:cubicBezTo>
                  <a:pt x="2734" y="13466"/>
                  <a:pt x="2145" y="13600"/>
                  <a:pt x="1644" y="13712"/>
                </a:cubicBezTo>
                <a:lnTo>
                  <a:pt x="1" y="14080"/>
                </a:lnTo>
                <a:lnTo>
                  <a:pt x="1034" y="14136"/>
                </a:lnTo>
                <a:lnTo>
                  <a:pt x="2219" y="14200"/>
                </a:lnTo>
                <a:cubicBezTo>
                  <a:pt x="2677" y="13907"/>
                  <a:pt x="3194" y="14213"/>
                  <a:pt x="3757" y="14284"/>
                </a:cubicBezTo>
                <a:cubicBezTo>
                  <a:pt x="4321" y="13864"/>
                  <a:pt x="4931" y="13989"/>
                  <a:pt x="5576" y="14383"/>
                </a:cubicBezTo>
                <a:cubicBezTo>
                  <a:pt x="6223" y="13812"/>
                  <a:pt x="6903" y="13965"/>
                  <a:pt x="7607" y="14493"/>
                </a:cubicBezTo>
                <a:cubicBezTo>
                  <a:pt x="8312" y="14399"/>
                  <a:pt x="9040" y="14335"/>
                  <a:pt x="9779" y="14610"/>
                </a:cubicBezTo>
                <a:cubicBezTo>
                  <a:pt x="10519" y="14669"/>
                  <a:pt x="11270" y="14782"/>
                  <a:pt x="12021" y="14732"/>
                </a:cubicBezTo>
                <a:cubicBezTo>
                  <a:pt x="12773" y="14638"/>
                  <a:pt x="13524" y="15064"/>
                  <a:pt x="14264" y="14854"/>
                </a:cubicBezTo>
                <a:cubicBezTo>
                  <a:pt x="15003" y="14979"/>
                  <a:pt x="15731" y="15002"/>
                  <a:pt x="16435" y="14972"/>
                </a:cubicBezTo>
                <a:cubicBezTo>
                  <a:pt x="17139" y="15088"/>
                  <a:pt x="17820" y="15047"/>
                  <a:pt x="18466" y="15082"/>
                </a:cubicBezTo>
                <a:lnTo>
                  <a:pt x="20285" y="15181"/>
                </a:lnTo>
                <a:cubicBezTo>
                  <a:pt x="20849" y="14979"/>
                  <a:pt x="21366" y="15467"/>
                  <a:pt x="21823" y="15265"/>
                </a:cubicBezTo>
                <a:cubicBezTo>
                  <a:pt x="22280" y="15177"/>
                  <a:pt x="22680" y="15196"/>
                  <a:pt x="23008" y="15328"/>
                </a:cubicBezTo>
                <a:cubicBezTo>
                  <a:pt x="23337" y="15168"/>
                  <a:pt x="23595" y="15356"/>
                  <a:pt x="23771" y="15370"/>
                </a:cubicBezTo>
                <a:cubicBezTo>
                  <a:pt x="23947" y="15196"/>
                  <a:pt x="24042" y="15198"/>
                  <a:pt x="24042" y="15384"/>
                </a:cubicBezTo>
                <a:cubicBezTo>
                  <a:pt x="24042" y="15218"/>
                  <a:pt x="24338" y="15125"/>
                  <a:pt x="24781" y="15036"/>
                </a:cubicBezTo>
                <a:cubicBezTo>
                  <a:pt x="25224" y="14958"/>
                  <a:pt x="25815" y="14786"/>
                  <a:pt x="26406" y="14269"/>
                </a:cubicBezTo>
                <a:cubicBezTo>
                  <a:pt x="26997" y="14041"/>
                  <a:pt x="27588" y="13709"/>
                  <a:pt x="28032" y="13502"/>
                </a:cubicBezTo>
                <a:cubicBezTo>
                  <a:pt x="28475" y="13245"/>
                  <a:pt x="28771" y="13141"/>
                  <a:pt x="28771" y="13153"/>
                </a:cubicBezTo>
                <a:cubicBezTo>
                  <a:pt x="28771" y="13122"/>
                  <a:pt x="29067" y="13170"/>
                  <a:pt x="29510" y="13404"/>
                </a:cubicBezTo>
                <a:cubicBezTo>
                  <a:pt x="29953" y="13642"/>
                  <a:pt x="30545" y="13643"/>
                  <a:pt x="31135" y="13957"/>
                </a:cubicBezTo>
                <a:cubicBezTo>
                  <a:pt x="31727" y="14163"/>
                  <a:pt x="32317" y="14359"/>
                  <a:pt x="32761" y="14509"/>
                </a:cubicBezTo>
                <a:lnTo>
                  <a:pt x="33500" y="14760"/>
                </a:lnTo>
                <a:lnTo>
                  <a:pt x="34010" y="14864"/>
                </a:lnTo>
                <a:lnTo>
                  <a:pt x="35326" y="15132"/>
                </a:lnTo>
                <a:cubicBezTo>
                  <a:pt x="35863" y="15350"/>
                  <a:pt x="36481" y="15404"/>
                  <a:pt x="37125" y="15497"/>
                </a:cubicBezTo>
                <a:cubicBezTo>
                  <a:pt x="37770" y="15771"/>
                  <a:pt x="38440" y="15879"/>
                  <a:pt x="39086" y="15895"/>
                </a:cubicBezTo>
                <a:cubicBezTo>
                  <a:pt x="39730" y="16066"/>
                  <a:pt x="40347" y="16189"/>
                  <a:pt x="40885" y="16261"/>
                </a:cubicBezTo>
                <a:cubicBezTo>
                  <a:pt x="41421" y="16209"/>
                  <a:pt x="41877" y="16542"/>
                  <a:pt x="42200" y="16527"/>
                </a:cubicBezTo>
                <a:cubicBezTo>
                  <a:pt x="42522" y="16717"/>
                  <a:pt x="42710" y="16677"/>
                  <a:pt x="42710" y="16631"/>
                </a:cubicBezTo>
                <a:cubicBezTo>
                  <a:pt x="42710" y="16541"/>
                  <a:pt x="43044" y="16864"/>
                  <a:pt x="43545" y="16576"/>
                </a:cubicBezTo>
                <a:cubicBezTo>
                  <a:pt x="44047" y="16708"/>
                  <a:pt x="44715" y="16336"/>
                  <a:pt x="45383" y="16454"/>
                </a:cubicBezTo>
                <a:cubicBezTo>
                  <a:pt x="46051" y="16553"/>
                  <a:pt x="46720" y="16281"/>
                  <a:pt x="47221" y="16333"/>
                </a:cubicBezTo>
                <a:cubicBezTo>
                  <a:pt x="47721" y="16374"/>
                  <a:pt x="48056" y="16318"/>
                  <a:pt x="48056" y="16278"/>
                </a:cubicBezTo>
                <a:cubicBezTo>
                  <a:pt x="48056" y="16219"/>
                  <a:pt x="48467" y="16272"/>
                  <a:pt x="49016" y="16216"/>
                </a:cubicBezTo>
                <a:cubicBezTo>
                  <a:pt x="49564" y="15866"/>
                  <a:pt x="50249" y="16099"/>
                  <a:pt x="50798" y="16098"/>
                </a:cubicBezTo>
                <a:cubicBezTo>
                  <a:pt x="51346" y="16208"/>
                  <a:pt x="51757" y="16284"/>
                  <a:pt x="51757" y="16034"/>
                </a:cubicBezTo>
                <a:cubicBezTo>
                  <a:pt x="51757" y="14606"/>
                  <a:pt x="52080" y="16551"/>
                  <a:pt x="52511" y="16091"/>
                </a:cubicBezTo>
                <a:cubicBezTo>
                  <a:pt x="52941" y="15941"/>
                  <a:pt x="53479" y="16453"/>
                  <a:pt x="53910" y="16198"/>
                </a:cubicBezTo>
                <a:cubicBezTo>
                  <a:pt x="54341" y="15787"/>
                  <a:pt x="54663" y="15482"/>
                  <a:pt x="54663" y="16255"/>
                </a:cubicBezTo>
                <a:cubicBezTo>
                  <a:pt x="54663" y="15743"/>
                  <a:pt x="54929" y="16878"/>
                  <a:pt x="55353" y="16296"/>
                </a:cubicBezTo>
                <a:cubicBezTo>
                  <a:pt x="55778" y="16294"/>
                  <a:pt x="56362" y="16540"/>
                  <a:pt x="56998" y="16393"/>
                </a:cubicBezTo>
                <a:cubicBezTo>
                  <a:pt x="57635" y="16452"/>
                  <a:pt x="58325" y="16471"/>
                  <a:pt x="58962" y="16507"/>
                </a:cubicBezTo>
                <a:cubicBezTo>
                  <a:pt x="59599" y="16610"/>
                  <a:pt x="60183" y="16743"/>
                  <a:pt x="60607" y="16604"/>
                </a:cubicBezTo>
                <a:cubicBezTo>
                  <a:pt x="61031" y="16728"/>
                  <a:pt x="61297" y="16653"/>
                  <a:pt x="61297" y="16643"/>
                </a:cubicBezTo>
                <a:cubicBezTo>
                  <a:pt x="61297" y="16735"/>
                  <a:pt x="61485" y="16638"/>
                  <a:pt x="61815" y="16698"/>
                </a:cubicBezTo>
                <a:cubicBezTo>
                  <a:pt x="62145" y="16928"/>
                  <a:pt x="62616" y="16747"/>
                  <a:pt x="63182" y="16842"/>
                </a:cubicBezTo>
                <a:cubicBezTo>
                  <a:pt x="63747" y="16803"/>
                  <a:pt x="64407" y="17200"/>
                  <a:pt x="65113" y="17046"/>
                </a:cubicBezTo>
                <a:cubicBezTo>
                  <a:pt x="65820" y="17148"/>
                  <a:pt x="66574" y="17262"/>
                  <a:pt x="67327" y="17279"/>
                </a:cubicBezTo>
                <a:cubicBezTo>
                  <a:pt x="68082" y="17130"/>
                  <a:pt x="68836" y="17305"/>
                  <a:pt x="69542" y="17512"/>
                </a:cubicBezTo>
                <a:cubicBezTo>
                  <a:pt x="70249" y="17360"/>
                  <a:pt x="70909" y="17906"/>
                  <a:pt x="71474" y="17715"/>
                </a:cubicBezTo>
                <a:cubicBezTo>
                  <a:pt x="72039" y="18193"/>
                  <a:pt x="72511" y="17469"/>
                  <a:pt x="72840" y="17859"/>
                </a:cubicBezTo>
                <a:cubicBezTo>
                  <a:pt x="73170" y="17843"/>
                  <a:pt x="73358" y="18054"/>
                  <a:pt x="73358" y="17914"/>
                </a:cubicBezTo>
                <a:cubicBezTo>
                  <a:pt x="73358" y="18142"/>
                  <a:pt x="73673" y="17652"/>
                  <a:pt x="74091" y="17652"/>
                </a:cubicBezTo>
                <a:cubicBezTo>
                  <a:pt x="74509" y="17562"/>
                  <a:pt x="75032" y="17346"/>
                  <a:pt x="75451" y="17165"/>
                </a:cubicBezTo>
                <a:cubicBezTo>
                  <a:pt x="75869" y="17243"/>
                  <a:pt x="76183" y="16820"/>
                  <a:pt x="76183" y="16902"/>
                </a:cubicBezTo>
                <a:cubicBezTo>
                  <a:pt x="76183" y="16400"/>
                  <a:pt x="76548" y="16878"/>
                  <a:pt x="77036" y="16846"/>
                </a:cubicBezTo>
                <a:lnTo>
                  <a:pt x="79473" y="16685"/>
                </a:lnTo>
                <a:lnTo>
                  <a:pt x="96447" y="1438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0" dist="1905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2996948" y="139271"/>
            <a:ext cx="3041488" cy="573716"/>
          </a:xfrm>
          <a:custGeom>
            <a:avLst/>
            <a:gdLst/>
            <a:ahLst/>
            <a:cxnLst/>
            <a:rect l="l" t="t" r="r" b="b"/>
            <a:pathLst>
              <a:path w="96448" h="18193" extrusionOk="0">
                <a:moveTo>
                  <a:pt x="73995" y="8785"/>
                </a:moveTo>
                <a:lnTo>
                  <a:pt x="72001" y="8343"/>
                </a:lnTo>
                <a:lnTo>
                  <a:pt x="70035" y="7908"/>
                </a:lnTo>
                <a:cubicBezTo>
                  <a:pt x="69332" y="8056"/>
                  <a:pt x="68598" y="7121"/>
                  <a:pt x="67895" y="7434"/>
                </a:cubicBezTo>
                <a:cubicBezTo>
                  <a:pt x="67191" y="6874"/>
                  <a:pt x="66516" y="7715"/>
                  <a:pt x="65929" y="6998"/>
                </a:cubicBezTo>
                <a:cubicBezTo>
                  <a:pt x="65343" y="6974"/>
                  <a:pt x="64843" y="6847"/>
                  <a:pt x="64493" y="6680"/>
                </a:cubicBezTo>
                <a:cubicBezTo>
                  <a:pt x="64140" y="6900"/>
                  <a:pt x="63935" y="6700"/>
                  <a:pt x="63935" y="6557"/>
                </a:cubicBezTo>
                <a:cubicBezTo>
                  <a:pt x="63155" y="5566"/>
                  <a:pt x="62569" y="5136"/>
                  <a:pt x="62130" y="4526"/>
                </a:cubicBezTo>
                <a:cubicBezTo>
                  <a:pt x="61690" y="4253"/>
                  <a:pt x="61398" y="3849"/>
                  <a:pt x="61202" y="3484"/>
                </a:cubicBezTo>
                <a:cubicBezTo>
                  <a:pt x="61007" y="3149"/>
                  <a:pt x="60909" y="3033"/>
                  <a:pt x="60861" y="3100"/>
                </a:cubicBezTo>
                <a:cubicBezTo>
                  <a:pt x="60813" y="2967"/>
                  <a:pt x="60813" y="3066"/>
                  <a:pt x="60813" y="3045"/>
                </a:cubicBezTo>
                <a:cubicBezTo>
                  <a:pt x="60813" y="3188"/>
                  <a:pt x="60620" y="2783"/>
                  <a:pt x="60333" y="2625"/>
                </a:cubicBezTo>
                <a:cubicBezTo>
                  <a:pt x="60045" y="2435"/>
                  <a:pt x="59661" y="1940"/>
                  <a:pt x="59278" y="1702"/>
                </a:cubicBezTo>
                <a:lnTo>
                  <a:pt x="58223" y="777"/>
                </a:lnTo>
                <a:lnTo>
                  <a:pt x="57744" y="357"/>
                </a:lnTo>
                <a:lnTo>
                  <a:pt x="52835" y="1094"/>
                </a:lnTo>
                <a:cubicBezTo>
                  <a:pt x="52835" y="1094"/>
                  <a:pt x="52623" y="1005"/>
                  <a:pt x="52286" y="878"/>
                </a:cubicBezTo>
                <a:cubicBezTo>
                  <a:pt x="51949" y="753"/>
                  <a:pt x="51486" y="692"/>
                  <a:pt x="50986" y="442"/>
                </a:cubicBezTo>
                <a:cubicBezTo>
                  <a:pt x="50486" y="315"/>
                  <a:pt x="49948" y="110"/>
                  <a:pt x="49460" y="96"/>
                </a:cubicBezTo>
                <a:cubicBezTo>
                  <a:pt x="48972" y="1"/>
                  <a:pt x="48533" y="125"/>
                  <a:pt x="48232" y="158"/>
                </a:cubicBezTo>
                <a:cubicBezTo>
                  <a:pt x="47829" y="162"/>
                  <a:pt x="47294" y="640"/>
                  <a:pt x="46757" y="761"/>
                </a:cubicBezTo>
                <a:cubicBezTo>
                  <a:pt x="46221" y="1040"/>
                  <a:pt x="45685" y="1210"/>
                  <a:pt x="45283" y="1363"/>
                </a:cubicBezTo>
                <a:cubicBezTo>
                  <a:pt x="44880" y="1431"/>
                  <a:pt x="44612" y="1516"/>
                  <a:pt x="44612" y="1636"/>
                </a:cubicBezTo>
                <a:cubicBezTo>
                  <a:pt x="44612" y="1508"/>
                  <a:pt x="44499" y="2054"/>
                  <a:pt x="44348" y="2510"/>
                </a:cubicBezTo>
                <a:cubicBezTo>
                  <a:pt x="44197" y="2964"/>
                  <a:pt x="44009" y="3607"/>
                  <a:pt x="43859" y="4134"/>
                </a:cubicBezTo>
                <a:cubicBezTo>
                  <a:pt x="43708" y="4740"/>
                  <a:pt x="43595" y="5008"/>
                  <a:pt x="43595" y="5008"/>
                </a:cubicBezTo>
                <a:lnTo>
                  <a:pt x="40468" y="7692"/>
                </a:lnTo>
                <a:lnTo>
                  <a:pt x="36356" y="7964"/>
                </a:lnTo>
                <a:lnTo>
                  <a:pt x="35723" y="8127"/>
                </a:lnTo>
                <a:cubicBezTo>
                  <a:pt x="35329" y="8420"/>
                  <a:pt x="34777" y="8568"/>
                  <a:pt x="34144" y="8538"/>
                </a:cubicBezTo>
                <a:cubicBezTo>
                  <a:pt x="33513" y="8675"/>
                  <a:pt x="32802" y="8886"/>
                  <a:pt x="32092" y="9071"/>
                </a:cubicBezTo>
                <a:lnTo>
                  <a:pt x="27829" y="10178"/>
                </a:lnTo>
                <a:lnTo>
                  <a:pt x="13023" y="11156"/>
                </a:lnTo>
                <a:lnTo>
                  <a:pt x="9647" y="11913"/>
                </a:lnTo>
                <a:lnTo>
                  <a:pt x="7593" y="12376"/>
                </a:lnTo>
                <a:cubicBezTo>
                  <a:pt x="6878" y="12743"/>
                  <a:pt x="6146" y="12753"/>
                  <a:pt x="5431" y="12861"/>
                </a:cubicBezTo>
                <a:cubicBezTo>
                  <a:pt x="4716" y="12912"/>
                  <a:pt x="4020" y="13123"/>
                  <a:pt x="3377" y="13323"/>
                </a:cubicBezTo>
                <a:cubicBezTo>
                  <a:pt x="2734" y="13466"/>
                  <a:pt x="2145" y="13600"/>
                  <a:pt x="1644" y="13712"/>
                </a:cubicBezTo>
                <a:lnTo>
                  <a:pt x="1" y="14080"/>
                </a:lnTo>
                <a:lnTo>
                  <a:pt x="1034" y="14136"/>
                </a:lnTo>
                <a:lnTo>
                  <a:pt x="2219" y="14200"/>
                </a:lnTo>
                <a:cubicBezTo>
                  <a:pt x="2677" y="13907"/>
                  <a:pt x="3194" y="14213"/>
                  <a:pt x="3757" y="14284"/>
                </a:cubicBezTo>
                <a:cubicBezTo>
                  <a:pt x="4321" y="13864"/>
                  <a:pt x="4931" y="13989"/>
                  <a:pt x="5576" y="14383"/>
                </a:cubicBezTo>
                <a:cubicBezTo>
                  <a:pt x="6223" y="13812"/>
                  <a:pt x="6903" y="13965"/>
                  <a:pt x="7607" y="14493"/>
                </a:cubicBezTo>
                <a:cubicBezTo>
                  <a:pt x="8312" y="14399"/>
                  <a:pt x="9040" y="14335"/>
                  <a:pt x="9779" y="14610"/>
                </a:cubicBezTo>
                <a:cubicBezTo>
                  <a:pt x="10519" y="14669"/>
                  <a:pt x="11270" y="14782"/>
                  <a:pt x="12021" y="14732"/>
                </a:cubicBezTo>
                <a:cubicBezTo>
                  <a:pt x="12773" y="14638"/>
                  <a:pt x="13524" y="15064"/>
                  <a:pt x="14264" y="14854"/>
                </a:cubicBezTo>
                <a:cubicBezTo>
                  <a:pt x="15003" y="14979"/>
                  <a:pt x="15731" y="15002"/>
                  <a:pt x="16435" y="14972"/>
                </a:cubicBezTo>
                <a:cubicBezTo>
                  <a:pt x="17139" y="15088"/>
                  <a:pt x="17820" y="15047"/>
                  <a:pt x="18466" y="15082"/>
                </a:cubicBezTo>
                <a:lnTo>
                  <a:pt x="20285" y="15181"/>
                </a:lnTo>
                <a:cubicBezTo>
                  <a:pt x="20849" y="14979"/>
                  <a:pt x="21366" y="15467"/>
                  <a:pt x="21823" y="15265"/>
                </a:cubicBezTo>
                <a:cubicBezTo>
                  <a:pt x="22280" y="15177"/>
                  <a:pt x="22680" y="15196"/>
                  <a:pt x="23008" y="15328"/>
                </a:cubicBezTo>
                <a:cubicBezTo>
                  <a:pt x="23337" y="15168"/>
                  <a:pt x="23595" y="15356"/>
                  <a:pt x="23771" y="15370"/>
                </a:cubicBezTo>
                <a:cubicBezTo>
                  <a:pt x="23947" y="15196"/>
                  <a:pt x="24042" y="15198"/>
                  <a:pt x="24042" y="15384"/>
                </a:cubicBezTo>
                <a:cubicBezTo>
                  <a:pt x="24042" y="15218"/>
                  <a:pt x="24338" y="15125"/>
                  <a:pt x="24781" y="15036"/>
                </a:cubicBezTo>
                <a:cubicBezTo>
                  <a:pt x="25224" y="14958"/>
                  <a:pt x="25815" y="14786"/>
                  <a:pt x="26406" y="14269"/>
                </a:cubicBezTo>
                <a:cubicBezTo>
                  <a:pt x="26997" y="14041"/>
                  <a:pt x="27588" y="13709"/>
                  <a:pt x="28032" y="13502"/>
                </a:cubicBezTo>
                <a:cubicBezTo>
                  <a:pt x="28475" y="13245"/>
                  <a:pt x="28771" y="13141"/>
                  <a:pt x="28771" y="13153"/>
                </a:cubicBezTo>
                <a:cubicBezTo>
                  <a:pt x="28771" y="13122"/>
                  <a:pt x="29067" y="13170"/>
                  <a:pt x="29510" y="13404"/>
                </a:cubicBezTo>
                <a:cubicBezTo>
                  <a:pt x="29953" y="13642"/>
                  <a:pt x="30545" y="13643"/>
                  <a:pt x="31135" y="13957"/>
                </a:cubicBezTo>
                <a:cubicBezTo>
                  <a:pt x="31727" y="14163"/>
                  <a:pt x="32317" y="14359"/>
                  <a:pt x="32761" y="14509"/>
                </a:cubicBezTo>
                <a:lnTo>
                  <a:pt x="33500" y="14760"/>
                </a:lnTo>
                <a:lnTo>
                  <a:pt x="34010" y="14864"/>
                </a:lnTo>
                <a:lnTo>
                  <a:pt x="35326" y="15132"/>
                </a:lnTo>
                <a:cubicBezTo>
                  <a:pt x="35863" y="15350"/>
                  <a:pt x="36481" y="15404"/>
                  <a:pt x="37125" y="15497"/>
                </a:cubicBezTo>
                <a:cubicBezTo>
                  <a:pt x="37770" y="15771"/>
                  <a:pt x="38440" y="15879"/>
                  <a:pt x="39086" y="15895"/>
                </a:cubicBezTo>
                <a:cubicBezTo>
                  <a:pt x="39730" y="16066"/>
                  <a:pt x="40347" y="16189"/>
                  <a:pt x="40885" y="16261"/>
                </a:cubicBezTo>
                <a:cubicBezTo>
                  <a:pt x="41421" y="16209"/>
                  <a:pt x="41877" y="16542"/>
                  <a:pt x="42200" y="16527"/>
                </a:cubicBezTo>
                <a:cubicBezTo>
                  <a:pt x="42522" y="16717"/>
                  <a:pt x="42710" y="16677"/>
                  <a:pt x="42710" y="16631"/>
                </a:cubicBezTo>
                <a:cubicBezTo>
                  <a:pt x="42710" y="16541"/>
                  <a:pt x="43044" y="16864"/>
                  <a:pt x="43545" y="16576"/>
                </a:cubicBezTo>
                <a:cubicBezTo>
                  <a:pt x="44047" y="16708"/>
                  <a:pt x="44715" y="16336"/>
                  <a:pt x="45383" y="16454"/>
                </a:cubicBezTo>
                <a:cubicBezTo>
                  <a:pt x="46051" y="16553"/>
                  <a:pt x="46720" y="16281"/>
                  <a:pt x="47221" y="16333"/>
                </a:cubicBezTo>
                <a:cubicBezTo>
                  <a:pt x="47721" y="16374"/>
                  <a:pt x="48056" y="16318"/>
                  <a:pt x="48056" y="16278"/>
                </a:cubicBezTo>
                <a:cubicBezTo>
                  <a:pt x="48056" y="16219"/>
                  <a:pt x="48467" y="16272"/>
                  <a:pt x="49016" y="16216"/>
                </a:cubicBezTo>
                <a:cubicBezTo>
                  <a:pt x="49564" y="15866"/>
                  <a:pt x="50249" y="16099"/>
                  <a:pt x="50798" y="16098"/>
                </a:cubicBezTo>
                <a:cubicBezTo>
                  <a:pt x="51346" y="16208"/>
                  <a:pt x="51757" y="16284"/>
                  <a:pt x="51757" y="16034"/>
                </a:cubicBezTo>
                <a:cubicBezTo>
                  <a:pt x="51757" y="14606"/>
                  <a:pt x="52080" y="16551"/>
                  <a:pt x="52511" y="16091"/>
                </a:cubicBezTo>
                <a:cubicBezTo>
                  <a:pt x="52941" y="15941"/>
                  <a:pt x="53479" y="16453"/>
                  <a:pt x="53910" y="16198"/>
                </a:cubicBezTo>
                <a:cubicBezTo>
                  <a:pt x="54341" y="15787"/>
                  <a:pt x="54663" y="15482"/>
                  <a:pt x="54663" y="16255"/>
                </a:cubicBezTo>
                <a:cubicBezTo>
                  <a:pt x="54663" y="15743"/>
                  <a:pt x="54929" y="16878"/>
                  <a:pt x="55353" y="16296"/>
                </a:cubicBezTo>
                <a:cubicBezTo>
                  <a:pt x="55778" y="16294"/>
                  <a:pt x="56362" y="16540"/>
                  <a:pt x="56998" y="16393"/>
                </a:cubicBezTo>
                <a:cubicBezTo>
                  <a:pt x="57635" y="16452"/>
                  <a:pt x="58325" y="16471"/>
                  <a:pt x="58962" y="16507"/>
                </a:cubicBezTo>
                <a:cubicBezTo>
                  <a:pt x="59599" y="16610"/>
                  <a:pt x="60183" y="16743"/>
                  <a:pt x="60607" y="16604"/>
                </a:cubicBezTo>
                <a:cubicBezTo>
                  <a:pt x="61031" y="16728"/>
                  <a:pt x="61297" y="16653"/>
                  <a:pt x="61297" y="16643"/>
                </a:cubicBezTo>
                <a:cubicBezTo>
                  <a:pt x="61297" y="16735"/>
                  <a:pt x="61485" y="16638"/>
                  <a:pt x="61815" y="16698"/>
                </a:cubicBezTo>
                <a:cubicBezTo>
                  <a:pt x="62145" y="16928"/>
                  <a:pt x="62616" y="16747"/>
                  <a:pt x="63182" y="16842"/>
                </a:cubicBezTo>
                <a:cubicBezTo>
                  <a:pt x="63747" y="16803"/>
                  <a:pt x="64407" y="17200"/>
                  <a:pt x="65113" y="17046"/>
                </a:cubicBezTo>
                <a:cubicBezTo>
                  <a:pt x="65820" y="17148"/>
                  <a:pt x="66574" y="17262"/>
                  <a:pt x="67327" y="17279"/>
                </a:cubicBezTo>
                <a:cubicBezTo>
                  <a:pt x="68082" y="17130"/>
                  <a:pt x="68836" y="17305"/>
                  <a:pt x="69542" y="17512"/>
                </a:cubicBezTo>
                <a:cubicBezTo>
                  <a:pt x="70249" y="17360"/>
                  <a:pt x="70909" y="17906"/>
                  <a:pt x="71474" y="17715"/>
                </a:cubicBezTo>
                <a:cubicBezTo>
                  <a:pt x="72039" y="18193"/>
                  <a:pt x="72511" y="17469"/>
                  <a:pt x="72840" y="17859"/>
                </a:cubicBezTo>
                <a:cubicBezTo>
                  <a:pt x="73170" y="17843"/>
                  <a:pt x="73358" y="18054"/>
                  <a:pt x="73358" y="17914"/>
                </a:cubicBezTo>
                <a:cubicBezTo>
                  <a:pt x="73358" y="18142"/>
                  <a:pt x="73673" y="17652"/>
                  <a:pt x="74091" y="17652"/>
                </a:cubicBezTo>
                <a:cubicBezTo>
                  <a:pt x="74509" y="17562"/>
                  <a:pt x="75032" y="17346"/>
                  <a:pt x="75451" y="17165"/>
                </a:cubicBezTo>
                <a:cubicBezTo>
                  <a:pt x="75869" y="17243"/>
                  <a:pt x="76183" y="16820"/>
                  <a:pt x="76183" y="16902"/>
                </a:cubicBezTo>
                <a:cubicBezTo>
                  <a:pt x="76183" y="16400"/>
                  <a:pt x="76548" y="16878"/>
                  <a:pt x="77036" y="16846"/>
                </a:cubicBezTo>
                <a:lnTo>
                  <a:pt x="79473" y="16685"/>
                </a:lnTo>
                <a:lnTo>
                  <a:pt x="96447" y="1438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0" dist="1905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>
            <a:off x="5629801" y="163497"/>
            <a:ext cx="860557" cy="162327"/>
          </a:xfrm>
          <a:custGeom>
            <a:avLst/>
            <a:gdLst/>
            <a:ahLst/>
            <a:cxnLst/>
            <a:rect l="l" t="t" r="r" b="b"/>
            <a:pathLst>
              <a:path w="96448" h="18193" extrusionOk="0">
                <a:moveTo>
                  <a:pt x="73995" y="8785"/>
                </a:moveTo>
                <a:lnTo>
                  <a:pt x="72001" y="8343"/>
                </a:lnTo>
                <a:lnTo>
                  <a:pt x="70035" y="7908"/>
                </a:lnTo>
                <a:cubicBezTo>
                  <a:pt x="69332" y="8056"/>
                  <a:pt x="68598" y="7121"/>
                  <a:pt x="67895" y="7434"/>
                </a:cubicBezTo>
                <a:cubicBezTo>
                  <a:pt x="67191" y="6874"/>
                  <a:pt x="66516" y="7715"/>
                  <a:pt x="65929" y="6998"/>
                </a:cubicBezTo>
                <a:cubicBezTo>
                  <a:pt x="65343" y="6974"/>
                  <a:pt x="64843" y="6847"/>
                  <a:pt x="64493" y="6680"/>
                </a:cubicBezTo>
                <a:cubicBezTo>
                  <a:pt x="64140" y="6900"/>
                  <a:pt x="63935" y="6700"/>
                  <a:pt x="63935" y="6557"/>
                </a:cubicBezTo>
                <a:cubicBezTo>
                  <a:pt x="63155" y="5566"/>
                  <a:pt x="62569" y="5136"/>
                  <a:pt x="62130" y="4526"/>
                </a:cubicBezTo>
                <a:cubicBezTo>
                  <a:pt x="61690" y="4253"/>
                  <a:pt x="61398" y="3849"/>
                  <a:pt x="61202" y="3484"/>
                </a:cubicBezTo>
                <a:cubicBezTo>
                  <a:pt x="61007" y="3149"/>
                  <a:pt x="60909" y="3033"/>
                  <a:pt x="60861" y="3100"/>
                </a:cubicBezTo>
                <a:cubicBezTo>
                  <a:pt x="60813" y="2967"/>
                  <a:pt x="60813" y="3066"/>
                  <a:pt x="60813" y="3045"/>
                </a:cubicBezTo>
                <a:cubicBezTo>
                  <a:pt x="60813" y="3188"/>
                  <a:pt x="60620" y="2783"/>
                  <a:pt x="60333" y="2625"/>
                </a:cubicBezTo>
                <a:cubicBezTo>
                  <a:pt x="60045" y="2435"/>
                  <a:pt x="59661" y="1940"/>
                  <a:pt x="59278" y="1702"/>
                </a:cubicBezTo>
                <a:lnTo>
                  <a:pt x="58223" y="777"/>
                </a:lnTo>
                <a:lnTo>
                  <a:pt x="57744" y="357"/>
                </a:lnTo>
                <a:lnTo>
                  <a:pt x="52835" y="1094"/>
                </a:lnTo>
                <a:cubicBezTo>
                  <a:pt x="52835" y="1094"/>
                  <a:pt x="52623" y="1005"/>
                  <a:pt x="52286" y="878"/>
                </a:cubicBezTo>
                <a:cubicBezTo>
                  <a:pt x="51949" y="753"/>
                  <a:pt x="51486" y="692"/>
                  <a:pt x="50986" y="442"/>
                </a:cubicBezTo>
                <a:cubicBezTo>
                  <a:pt x="50486" y="315"/>
                  <a:pt x="49948" y="110"/>
                  <a:pt x="49460" y="96"/>
                </a:cubicBezTo>
                <a:cubicBezTo>
                  <a:pt x="48972" y="1"/>
                  <a:pt x="48533" y="125"/>
                  <a:pt x="48232" y="158"/>
                </a:cubicBezTo>
                <a:cubicBezTo>
                  <a:pt x="47829" y="162"/>
                  <a:pt x="47294" y="640"/>
                  <a:pt x="46757" y="761"/>
                </a:cubicBezTo>
                <a:cubicBezTo>
                  <a:pt x="46221" y="1040"/>
                  <a:pt x="45685" y="1210"/>
                  <a:pt x="45283" y="1363"/>
                </a:cubicBezTo>
                <a:cubicBezTo>
                  <a:pt x="44880" y="1431"/>
                  <a:pt x="44612" y="1516"/>
                  <a:pt x="44612" y="1636"/>
                </a:cubicBezTo>
                <a:cubicBezTo>
                  <a:pt x="44612" y="1508"/>
                  <a:pt x="44499" y="2054"/>
                  <a:pt x="44348" y="2510"/>
                </a:cubicBezTo>
                <a:cubicBezTo>
                  <a:pt x="44197" y="2964"/>
                  <a:pt x="44009" y="3607"/>
                  <a:pt x="43859" y="4134"/>
                </a:cubicBezTo>
                <a:cubicBezTo>
                  <a:pt x="43708" y="4740"/>
                  <a:pt x="43595" y="5008"/>
                  <a:pt x="43595" y="5008"/>
                </a:cubicBezTo>
                <a:lnTo>
                  <a:pt x="40468" y="7692"/>
                </a:lnTo>
                <a:lnTo>
                  <a:pt x="36356" y="7964"/>
                </a:lnTo>
                <a:lnTo>
                  <a:pt x="35723" y="8127"/>
                </a:lnTo>
                <a:cubicBezTo>
                  <a:pt x="35329" y="8420"/>
                  <a:pt x="34777" y="8568"/>
                  <a:pt x="34144" y="8538"/>
                </a:cubicBezTo>
                <a:cubicBezTo>
                  <a:pt x="33513" y="8675"/>
                  <a:pt x="32802" y="8886"/>
                  <a:pt x="32092" y="9071"/>
                </a:cubicBezTo>
                <a:lnTo>
                  <a:pt x="27829" y="10178"/>
                </a:lnTo>
                <a:lnTo>
                  <a:pt x="13023" y="11156"/>
                </a:lnTo>
                <a:lnTo>
                  <a:pt x="9647" y="11913"/>
                </a:lnTo>
                <a:lnTo>
                  <a:pt x="7593" y="12376"/>
                </a:lnTo>
                <a:cubicBezTo>
                  <a:pt x="6878" y="12743"/>
                  <a:pt x="6146" y="12753"/>
                  <a:pt x="5431" y="12861"/>
                </a:cubicBezTo>
                <a:cubicBezTo>
                  <a:pt x="4716" y="12912"/>
                  <a:pt x="4020" y="13123"/>
                  <a:pt x="3377" y="13323"/>
                </a:cubicBezTo>
                <a:cubicBezTo>
                  <a:pt x="2734" y="13466"/>
                  <a:pt x="2145" y="13600"/>
                  <a:pt x="1644" y="13712"/>
                </a:cubicBezTo>
                <a:lnTo>
                  <a:pt x="1" y="14080"/>
                </a:lnTo>
                <a:lnTo>
                  <a:pt x="1034" y="14136"/>
                </a:lnTo>
                <a:lnTo>
                  <a:pt x="2219" y="14200"/>
                </a:lnTo>
                <a:cubicBezTo>
                  <a:pt x="2677" y="13907"/>
                  <a:pt x="3194" y="14213"/>
                  <a:pt x="3757" y="14284"/>
                </a:cubicBezTo>
                <a:cubicBezTo>
                  <a:pt x="4321" y="13864"/>
                  <a:pt x="4931" y="13989"/>
                  <a:pt x="5576" y="14383"/>
                </a:cubicBezTo>
                <a:cubicBezTo>
                  <a:pt x="6223" y="13812"/>
                  <a:pt x="6903" y="13965"/>
                  <a:pt x="7607" y="14493"/>
                </a:cubicBezTo>
                <a:cubicBezTo>
                  <a:pt x="8312" y="14399"/>
                  <a:pt x="9040" y="14335"/>
                  <a:pt x="9779" y="14610"/>
                </a:cubicBezTo>
                <a:cubicBezTo>
                  <a:pt x="10519" y="14669"/>
                  <a:pt x="11270" y="14782"/>
                  <a:pt x="12021" y="14732"/>
                </a:cubicBezTo>
                <a:cubicBezTo>
                  <a:pt x="12773" y="14638"/>
                  <a:pt x="13524" y="15064"/>
                  <a:pt x="14264" y="14854"/>
                </a:cubicBezTo>
                <a:cubicBezTo>
                  <a:pt x="15003" y="14979"/>
                  <a:pt x="15731" y="15002"/>
                  <a:pt x="16435" y="14972"/>
                </a:cubicBezTo>
                <a:cubicBezTo>
                  <a:pt x="17139" y="15088"/>
                  <a:pt x="17820" y="15047"/>
                  <a:pt x="18466" y="15082"/>
                </a:cubicBezTo>
                <a:lnTo>
                  <a:pt x="20285" y="15181"/>
                </a:lnTo>
                <a:cubicBezTo>
                  <a:pt x="20849" y="14979"/>
                  <a:pt x="21366" y="15467"/>
                  <a:pt x="21823" y="15265"/>
                </a:cubicBezTo>
                <a:cubicBezTo>
                  <a:pt x="22280" y="15177"/>
                  <a:pt x="22680" y="15196"/>
                  <a:pt x="23008" y="15328"/>
                </a:cubicBezTo>
                <a:cubicBezTo>
                  <a:pt x="23337" y="15168"/>
                  <a:pt x="23595" y="15356"/>
                  <a:pt x="23771" y="15370"/>
                </a:cubicBezTo>
                <a:cubicBezTo>
                  <a:pt x="23947" y="15196"/>
                  <a:pt x="24042" y="15198"/>
                  <a:pt x="24042" y="15384"/>
                </a:cubicBezTo>
                <a:cubicBezTo>
                  <a:pt x="24042" y="15218"/>
                  <a:pt x="24338" y="15125"/>
                  <a:pt x="24781" y="15036"/>
                </a:cubicBezTo>
                <a:cubicBezTo>
                  <a:pt x="25224" y="14958"/>
                  <a:pt x="25815" y="14786"/>
                  <a:pt x="26406" y="14269"/>
                </a:cubicBezTo>
                <a:cubicBezTo>
                  <a:pt x="26997" y="14041"/>
                  <a:pt x="27588" y="13709"/>
                  <a:pt x="28032" y="13502"/>
                </a:cubicBezTo>
                <a:cubicBezTo>
                  <a:pt x="28475" y="13245"/>
                  <a:pt x="28771" y="13141"/>
                  <a:pt x="28771" y="13153"/>
                </a:cubicBezTo>
                <a:cubicBezTo>
                  <a:pt x="28771" y="13122"/>
                  <a:pt x="29067" y="13170"/>
                  <a:pt x="29510" y="13404"/>
                </a:cubicBezTo>
                <a:cubicBezTo>
                  <a:pt x="29953" y="13642"/>
                  <a:pt x="30545" y="13643"/>
                  <a:pt x="31135" y="13957"/>
                </a:cubicBezTo>
                <a:cubicBezTo>
                  <a:pt x="31727" y="14163"/>
                  <a:pt x="32317" y="14359"/>
                  <a:pt x="32761" y="14509"/>
                </a:cubicBezTo>
                <a:lnTo>
                  <a:pt x="33500" y="14760"/>
                </a:lnTo>
                <a:lnTo>
                  <a:pt x="34010" y="14864"/>
                </a:lnTo>
                <a:lnTo>
                  <a:pt x="35326" y="15132"/>
                </a:lnTo>
                <a:cubicBezTo>
                  <a:pt x="35863" y="15350"/>
                  <a:pt x="36481" y="15404"/>
                  <a:pt x="37125" y="15497"/>
                </a:cubicBezTo>
                <a:cubicBezTo>
                  <a:pt x="37770" y="15771"/>
                  <a:pt x="38440" y="15879"/>
                  <a:pt x="39086" y="15895"/>
                </a:cubicBezTo>
                <a:cubicBezTo>
                  <a:pt x="39730" y="16066"/>
                  <a:pt x="40347" y="16189"/>
                  <a:pt x="40885" y="16261"/>
                </a:cubicBezTo>
                <a:cubicBezTo>
                  <a:pt x="41421" y="16209"/>
                  <a:pt x="41877" y="16542"/>
                  <a:pt x="42200" y="16527"/>
                </a:cubicBezTo>
                <a:cubicBezTo>
                  <a:pt x="42522" y="16717"/>
                  <a:pt x="42710" y="16677"/>
                  <a:pt x="42710" y="16631"/>
                </a:cubicBezTo>
                <a:cubicBezTo>
                  <a:pt x="42710" y="16541"/>
                  <a:pt x="43044" y="16864"/>
                  <a:pt x="43545" y="16576"/>
                </a:cubicBezTo>
                <a:cubicBezTo>
                  <a:pt x="44047" y="16708"/>
                  <a:pt x="44715" y="16336"/>
                  <a:pt x="45383" y="16454"/>
                </a:cubicBezTo>
                <a:cubicBezTo>
                  <a:pt x="46051" y="16553"/>
                  <a:pt x="46720" y="16281"/>
                  <a:pt x="47221" y="16333"/>
                </a:cubicBezTo>
                <a:cubicBezTo>
                  <a:pt x="47721" y="16374"/>
                  <a:pt x="48056" y="16318"/>
                  <a:pt x="48056" y="16278"/>
                </a:cubicBezTo>
                <a:cubicBezTo>
                  <a:pt x="48056" y="16219"/>
                  <a:pt x="48467" y="16272"/>
                  <a:pt x="49016" y="16216"/>
                </a:cubicBezTo>
                <a:cubicBezTo>
                  <a:pt x="49564" y="15866"/>
                  <a:pt x="50249" y="16099"/>
                  <a:pt x="50798" y="16098"/>
                </a:cubicBezTo>
                <a:cubicBezTo>
                  <a:pt x="51346" y="16208"/>
                  <a:pt x="51757" y="16284"/>
                  <a:pt x="51757" y="16034"/>
                </a:cubicBezTo>
                <a:cubicBezTo>
                  <a:pt x="51757" y="14606"/>
                  <a:pt x="52080" y="16551"/>
                  <a:pt x="52511" y="16091"/>
                </a:cubicBezTo>
                <a:cubicBezTo>
                  <a:pt x="52941" y="15941"/>
                  <a:pt x="53479" y="16453"/>
                  <a:pt x="53910" y="16198"/>
                </a:cubicBezTo>
                <a:cubicBezTo>
                  <a:pt x="54341" y="15787"/>
                  <a:pt x="54663" y="15482"/>
                  <a:pt x="54663" y="16255"/>
                </a:cubicBezTo>
                <a:cubicBezTo>
                  <a:pt x="54663" y="15743"/>
                  <a:pt x="54929" y="16878"/>
                  <a:pt x="55353" y="16296"/>
                </a:cubicBezTo>
                <a:cubicBezTo>
                  <a:pt x="55778" y="16294"/>
                  <a:pt x="56362" y="16540"/>
                  <a:pt x="56998" y="16393"/>
                </a:cubicBezTo>
                <a:cubicBezTo>
                  <a:pt x="57635" y="16452"/>
                  <a:pt x="58325" y="16471"/>
                  <a:pt x="58962" y="16507"/>
                </a:cubicBezTo>
                <a:cubicBezTo>
                  <a:pt x="59599" y="16610"/>
                  <a:pt x="60183" y="16743"/>
                  <a:pt x="60607" y="16604"/>
                </a:cubicBezTo>
                <a:cubicBezTo>
                  <a:pt x="61031" y="16728"/>
                  <a:pt x="61297" y="16653"/>
                  <a:pt x="61297" y="16643"/>
                </a:cubicBezTo>
                <a:cubicBezTo>
                  <a:pt x="61297" y="16735"/>
                  <a:pt x="61485" y="16638"/>
                  <a:pt x="61815" y="16698"/>
                </a:cubicBezTo>
                <a:cubicBezTo>
                  <a:pt x="62145" y="16928"/>
                  <a:pt x="62616" y="16747"/>
                  <a:pt x="63182" y="16842"/>
                </a:cubicBezTo>
                <a:cubicBezTo>
                  <a:pt x="63747" y="16803"/>
                  <a:pt x="64407" y="17200"/>
                  <a:pt x="65113" y="17046"/>
                </a:cubicBezTo>
                <a:cubicBezTo>
                  <a:pt x="65820" y="17148"/>
                  <a:pt x="66574" y="17262"/>
                  <a:pt x="67327" y="17279"/>
                </a:cubicBezTo>
                <a:cubicBezTo>
                  <a:pt x="68082" y="17130"/>
                  <a:pt x="68836" y="17305"/>
                  <a:pt x="69542" y="17512"/>
                </a:cubicBezTo>
                <a:cubicBezTo>
                  <a:pt x="70249" y="17360"/>
                  <a:pt x="70909" y="17906"/>
                  <a:pt x="71474" y="17715"/>
                </a:cubicBezTo>
                <a:cubicBezTo>
                  <a:pt x="72039" y="18193"/>
                  <a:pt x="72511" y="17469"/>
                  <a:pt x="72840" y="17859"/>
                </a:cubicBezTo>
                <a:cubicBezTo>
                  <a:pt x="73170" y="17843"/>
                  <a:pt x="73358" y="18054"/>
                  <a:pt x="73358" y="17914"/>
                </a:cubicBezTo>
                <a:cubicBezTo>
                  <a:pt x="73358" y="18142"/>
                  <a:pt x="73673" y="17652"/>
                  <a:pt x="74091" y="17652"/>
                </a:cubicBezTo>
                <a:cubicBezTo>
                  <a:pt x="74509" y="17562"/>
                  <a:pt x="75032" y="17346"/>
                  <a:pt x="75451" y="17165"/>
                </a:cubicBezTo>
                <a:cubicBezTo>
                  <a:pt x="75869" y="17243"/>
                  <a:pt x="76183" y="16820"/>
                  <a:pt x="76183" y="16902"/>
                </a:cubicBezTo>
                <a:cubicBezTo>
                  <a:pt x="76183" y="16400"/>
                  <a:pt x="76548" y="16878"/>
                  <a:pt x="77036" y="16846"/>
                </a:cubicBezTo>
                <a:lnTo>
                  <a:pt x="79473" y="16685"/>
                </a:lnTo>
                <a:lnTo>
                  <a:pt x="96447" y="1438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0" dist="1905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409246" y="842528"/>
            <a:ext cx="579755" cy="555665"/>
          </a:xfrm>
          <a:custGeom>
            <a:avLst/>
            <a:gdLst/>
            <a:ahLst/>
            <a:cxnLst/>
            <a:rect l="l" t="t" r="r" b="b"/>
            <a:pathLst>
              <a:path w="16368" h="15689" extrusionOk="0">
                <a:moveTo>
                  <a:pt x="12841" y="4239"/>
                </a:moveTo>
                <a:cubicBezTo>
                  <a:pt x="12841" y="4239"/>
                  <a:pt x="13649" y="3504"/>
                  <a:pt x="13258" y="2593"/>
                </a:cubicBezTo>
                <a:cubicBezTo>
                  <a:pt x="12309" y="2299"/>
                  <a:pt x="11665" y="3180"/>
                  <a:pt x="11665" y="3180"/>
                </a:cubicBezTo>
                <a:cubicBezTo>
                  <a:pt x="8222" y="0"/>
                  <a:pt x="1" y="1764"/>
                  <a:pt x="1" y="1764"/>
                </a:cubicBezTo>
                <a:cubicBezTo>
                  <a:pt x="1" y="1764"/>
                  <a:pt x="1450" y="4075"/>
                  <a:pt x="4431" y="3564"/>
                </a:cubicBezTo>
                <a:cubicBezTo>
                  <a:pt x="6606" y="3190"/>
                  <a:pt x="8034" y="4739"/>
                  <a:pt x="8647" y="5605"/>
                </a:cubicBezTo>
                <a:cubicBezTo>
                  <a:pt x="8844" y="5881"/>
                  <a:pt x="8741" y="6268"/>
                  <a:pt x="8433" y="6408"/>
                </a:cubicBezTo>
                <a:lnTo>
                  <a:pt x="6543" y="7275"/>
                </a:lnTo>
                <a:lnTo>
                  <a:pt x="7927" y="8519"/>
                </a:lnTo>
                <a:lnTo>
                  <a:pt x="9313" y="9765"/>
                </a:lnTo>
                <a:lnTo>
                  <a:pt x="9974" y="7795"/>
                </a:lnTo>
                <a:cubicBezTo>
                  <a:pt x="10081" y="7474"/>
                  <a:pt x="10455" y="7330"/>
                  <a:pt x="10750" y="7496"/>
                </a:cubicBezTo>
                <a:cubicBezTo>
                  <a:pt x="11676" y="8015"/>
                  <a:pt x="13367" y="9271"/>
                  <a:pt x="13226" y="11474"/>
                </a:cubicBezTo>
                <a:cubicBezTo>
                  <a:pt x="13031" y="14492"/>
                  <a:pt x="15483" y="15688"/>
                  <a:pt x="15483" y="15688"/>
                </a:cubicBezTo>
                <a:cubicBezTo>
                  <a:pt x="15483" y="15688"/>
                  <a:pt x="16367" y="7325"/>
                  <a:pt x="12841" y="4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14313" dist="38100" dir="204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>
            <a:off x="8059700" y="988778"/>
            <a:ext cx="579755" cy="555587"/>
          </a:xfrm>
          <a:custGeom>
            <a:avLst/>
            <a:gdLst/>
            <a:ahLst/>
            <a:cxnLst/>
            <a:rect l="l" t="t" r="r" b="b"/>
            <a:pathLst>
              <a:path w="16368" h="15689" extrusionOk="0">
                <a:moveTo>
                  <a:pt x="12841" y="4239"/>
                </a:moveTo>
                <a:cubicBezTo>
                  <a:pt x="12841" y="4239"/>
                  <a:pt x="13649" y="3504"/>
                  <a:pt x="13258" y="2593"/>
                </a:cubicBezTo>
                <a:cubicBezTo>
                  <a:pt x="12309" y="2299"/>
                  <a:pt x="11665" y="3180"/>
                  <a:pt x="11665" y="3180"/>
                </a:cubicBezTo>
                <a:cubicBezTo>
                  <a:pt x="8222" y="0"/>
                  <a:pt x="1" y="1764"/>
                  <a:pt x="1" y="1764"/>
                </a:cubicBezTo>
                <a:cubicBezTo>
                  <a:pt x="1" y="1764"/>
                  <a:pt x="1450" y="4075"/>
                  <a:pt x="4431" y="3564"/>
                </a:cubicBezTo>
                <a:cubicBezTo>
                  <a:pt x="6606" y="3190"/>
                  <a:pt x="8034" y="4739"/>
                  <a:pt x="8647" y="5605"/>
                </a:cubicBezTo>
                <a:cubicBezTo>
                  <a:pt x="8844" y="5881"/>
                  <a:pt x="8741" y="6268"/>
                  <a:pt x="8433" y="6408"/>
                </a:cubicBezTo>
                <a:lnTo>
                  <a:pt x="6543" y="7275"/>
                </a:lnTo>
                <a:lnTo>
                  <a:pt x="7927" y="8519"/>
                </a:lnTo>
                <a:lnTo>
                  <a:pt x="9313" y="9765"/>
                </a:lnTo>
                <a:lnTo>
                  <a:pt x="9974" y="7795"/>
                </a:lnTo>
                <a:cubicBezTo>
                  <a:pt x="10081" y="7474"/>
                  <a:pt x="10455" y="7330"/>
                  <a:pt x="10750" y="7496"/>
                </a:cubicBezTo>
                <a:cubicBezTo>
                  <a:pt x="11676" y="8015"/>
                  <a:pt x="13367" y="9271"/>
                  <a:pt x="13226" y="11474"/>
                </a:cubicBezTo>
                <a:cubicBezTo>
                  <a:pt x="13031" y="14492"/>
                  <a:pt x="15483" y="15688"/>
                  <a:pt x="15483" y="15688"/>
                </a:cubicBezTo>
                <a:cubicBezTo>
                  <a:pt x="15483" y="15688"/>
                  <a:pt x="16367" y="7325"/>
                  <a:pt x="12841" y="4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14313" dist="38100" dir="204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0" y="4741325"/>
            <a:ext cx="9144000" cy="402300"/>
          </a:xfrm>
          <a:prstGeom prst="rect">
            <a:avLst/>
          </a:prstGeom>
          <a:gradFill>
            <a:gsLst>
              <a:gs pos="0">
                <a:srgbClr val="E1B586"/>
              </a:gs>
              <a:gs pos="15000">
                <a:srgbClr val="F1C69A"/>
              </a:gs>
              <a:gs pos="100000">
                <a:srgbClr val="DD9B9A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>
            <a:off x="6102523" y="58821"/>
            <a:ext cx="3041488" cy="573716"/>
          </a:xfrm>
          <a:custGeom>
            <a:avLst/>
            <a:gdLst/>
            <a:ahLst/>
            <a:cxnLst/>
            <a:rect l="l" t="t" r="r" b="b"/>
            <a:pathLst>
              <a:path w="96448" h="18193" extrusionOk="0">
                <a:moveTo>
                  <a:pt x="73995" y="8785"/>
                </a:moveTo>
                <a:lnTo>
                  <a:pt x="72001" y="8343"/>
                </a:lnTo>
                <a:lnTo>
                  <a:pt x="70035" y="7908"/>
                </a:lnTo>
                <a:cubicBezTo>
                  <a:pt x="69332" y="8056"/>
                  <a:pt x="68598" y="7121"/>
                  <a:pt x="67895" y="7434"/>
                </a:cubicBezTo>
                <a:cubicBezTo>
                  <a:pt x="67191" y="6874"/>
                  <a:pt x="66516" y="7715"/>
                  <a:pt x="65929" y="6998"/>
                </a:cubicBezTo>
                <a:cubicBezTo>
                  <a:pt x="65343" y="6974"/>
                  <a:pt x="64843" y="6847"/>
                  <a:pt x="64493" y="6680"/>
                </a:cubicBezTo>
                <a:cubicBezTo>
                  <a:pt x="64140" y="6900"/>
                  <a:pt x="63935" y="6700"/>
                  <a:pt x="63935" y="6557"/>
                </a:cubicBezTo>
                <a:cubicBezTo>
                  <a:pt x="63155" y="5566"/>
                  <a:pt x="62569" y="5136"/>
                  <a:pt x="62130" y="4526"/>
                </a:cubicBezTo>
                <a:cubicBezTo>
                  <a:pt x="61690" y="4253"/>
                  <a:pt x="61398" y="3849"/>
                  <a:pt x="61202" y="3484"/>
                </a:cubicBezTo>
                <a:cubicBezTo>
                  <a:pt x="61007" y="3149"/>
                  <a:pt x="60909" y="3033"/>
                  <a:pt x="60861" y="3100"/>
                </a:cubicBezTo>
                <a:cubicBezTo>
                  <a:pt x="60813" y="2967"/>
                  <a:pt x="60813" y="3066"/>
                  <a:pt x="60813" y="3045"/>
                </a:cubicBezTo>
                <a:cubicBezTo>
                  <a:pt x="60813" y="3188"/>
                  <a:pt x="60620" y="2783"/>
                  <a:pt x="60333" y="2625"/>
                </a:cubicBezTo>
                <a:cubicBezTo>
                  <a:pt x="60045" y="2435"/>
                  <a:pt x="59661" y="1940"/>
                  <a:pt x="59278" y="1702"/>
                </a:cubicBezTo>
                <a:lnTo>
                  <a:pt x="58223" y="777"/>
                </a:lnTo>
                <a:lnTo>
                  <a:pt x="57744" y="357"/>
                </a:lnTo>
                <a:lnTo>
                  <a:pt x="52835" y="1094"/>
                </a:lnTo>
                <a:cubicBezTo>
                  <a:pt x="52835" y="1094"/>
                  <a:pt x="52623" y="1005"/>
                  <a:pt x="52286" y="878"/>
                </a:cubicBezTo>
                <a:cubicBezTo>
                  <a:pt x="51949" y="753"/>
                  <a:pt x="51486" y="692"/>
                  <a:pt x="50986" y="442"/>
                </a:cubicBezTo>
                <a:cubicBezTo>
                  <a:pt x="50486" y="315"/>
                  <a:pt x="49948" y="110"/>
                  <a:pt x="49460" y="96"/>
                </a:cubicBezTo>
                <a:cubicBezTo>
                  <a:pt x="48972" y="1"/>
                  <a:pt x="48533" y="125"/>
                  <a:pt x="48232" y="158"/>
                </a:cubicBezTo>
                <a:cubicBezTo>
                  <a:pt x="47829" y="162"/>
                  <a:pt x="47294" y="640"/>
                  <a:pt x="46757" y="761"/>
                </a:cubicBezTo>
                <a:cubicBezTo>
                  <a:pt x="46221" y="1040"/>
                  <a:pt x="45685" y="1210"/>
                  <a:pt x="45283" y="1363"/>
                </a:cubicBezTo>
                <a:cubicBezTo>
                  <a:pt x="44880" y="1431"/>
                  <a:pt x="44612" y="1516"/>
                  <a:pt x="44612" y="1636"/>
                </a:cubicBezTo>
                <a:cubicBezTo>
                  <a:pt x="44612" y="1508"/>
                  <a:pt x="44499" y="2054"/>
                  <a:pt x="44348" y="2510"/>
                </a:cubicBezTo>
                <a:cubicBezTo>
                  <a:pt x="44197" y="2964"/>
                  <a:pt x="44009" y="3607"/>
                  <a:pt x="43859" y="4134"/>
                </a:cubicBezTo>
                <a:cubicBezTo>
                  <a:pt x="43708" y="4740"/>
                  <a:pt x="43595" y="5008"/>
                  <a:pt x="43595" y="5008"/>
                </a:cubicBezTo>
                <a:lnTo>
                  <a:pt x="40468" y="7692"/>
                </a:lnTo>
                <a:lnTo>
                  <a:pt x="36356" y="7964"/>
                </a:lnTo>
                <a:lnTo>
                  <a:pt x="35723" y="8127"/>
                </a:lnTo>
                <a:cubicBezTo>
                  <a:pt x="35329" y="8420"/>
                  <a:pt x="34777" y="8568"/>
                  <a:pt x="34144" y="8538"/>
                </a:cubicBezTo>
                <a:cubicBezTo>
                  <a:pt x="33513" y="8675"/>
                  <a:pt x="32802" y="8886"/>
                  <a:pt x="32092" y="9071"/>
                </a:cubicBezTo>
                <a:lnTo>
                  <a:pt x="27829" y="10178"/>
                </a:lnTo>
                <a:lnTo>
                  <a:pt x="13023" y="11156"/>
                </a:lnTo>
                <a:lnTo>
                  <a:pt x="9647" y="11913"/>
                </a:lnTo>
                <a:lnTo>
                  <a:pt x="7593" y="12376"/>
                </a:lnTo>
                <a:cubicBezTo>
                  <a:pt x="6878" y="12743"/>
                  <a:pt x="6146" y="12753"/>
                  <a:pt x="5431" y="12861"/>
                </a:cubicBezTo>
                <a:cubicBezTo>
                  <a:pt x="4716" y="12912"/>
                  <a:pt x="4020" y="13123"/>
                  <a:pt x="3377" y="13323"/>
                </a:cubicBezTo>
                <a:cubicBezTo>
                  <a:pt x="2734" y="13466"/>
                  <a:pt x="2145" y="13600"/>
                  <a:pt x="1644" y="13712"/>
                </a:cubicBezTo>
                <a:lnTo>
                  <a:pt x="1" y="14080"/>
                </a:lnTo>
                <a:lnTo>
                  <a:pt x="1034" y="14136"/>
                </a:lnTo>
                <a:lnTo>
                  <a:pt x="2219" y="14200"/>
                </a:lnTo>
                <a:cubicBezTo>
                  <a:pt x="2677" y="13907"/>
                  <a:pt x="3194" y="14213"/>
                  <a:pt x="3757" y="14284"/>
                </a:cubicBezTo>
                <a:cubicBezTo>
                  <a:pt x="4321" y="13864"/>
                  <a:pt x="4931" y="13989"/>
                  <a:pt x="5576" y="14383"/>
                </a:cubicBezTo>
                <a:cubicBezTo>
                  <a:pt x="6223" y="13812"/>
                  <a:pt x="6903" y="13965"/>
                  <a:pt x="7607" y="14493"/>
                </a:cubicBezTo>
                <a:cubicBezTo>
                  <a:pt x="8312" y="14399"/>
                  <a:pt x="9040" y="14335"/>
                  <a:pt x="9779" y="14610"/>
                </a:cubicBezTo>
                <a:cubicBezTo>
                  <a:pt x="10519" y="14669"/>
                  <a:pt x="11270" y="14782"/>
                  <a:pt x="12021" y="14732"/>
                </a:cubicBezTo>
                <a:cubicBezTo>
                  <a:pt x="12773" y="14638"/>
                  <a:pt x="13524" y="15064"/>
                  <a:pt x="14264" y="14854"/>
                </a:cubicBezTo>
                <a:cubicBezTo>
                  <a:pt x="15003" y="14979"/>
                  <a:pt x="15731" y="15002"/>
                  <a:pt x="16435" y="14972"/>
                </a:cubicBezTo>
                <a:cubicBezTo>
                  <a:pt x="17139" y="15088"/>
                  <a:pt x="17820" y="15047"/>
                  <a:pt x="18466" y="15082"/>
                </a:cubicBezTo>
                <a:lnTo>
                  <a:pt x="20285" y="15181"/>
                </a:lnTo>
                <a:cubicBezTo>
                  <a:pt x="20849" y="14979"/>
                  <a:pt x="21366" y="15467"/>
                  <a:pt x="21823" y="15265"/>
                </a:cubicBezTo>
                <a:cubicBezTo>
                  <a:pt x="22280" y="15177"/>
                  <a:pt x="22680" y="15196"/>
                  <a:pt x="23008" y="15328"/>
                </a:cubicBezTo>
                <a:cubicBezTo>
                  <a:pt x="23337" y="15168"/>
                  <a:pt x="23595" y="15356"/>
                  <a:pt x="23771" y="15370"/>
                </a:cubicBezTo>
                <a:cubicBezTo>
                  <a:pt x="23947" y="15196"/>
                  <a:pt x="24042" y="15198"/>
                  <a:pt x="24042" y="15384"/>
                </a:cubicBezTo>
                <a:cubicBezTo>
                  <a:pt x="24042" y="15218"/>
                  <a:pt x="24338" y="15125"/>
                  <a:pt x="24781" y="15036"/>
                </a:cubicBezTo>
                <a:cubicBezTo>
                  <a:pt x="25224" y="14958"/>
                  <a:pt x="25815" y="14786"/>
                  <a:pt x="26406" y="14269"/>
                </a:cubicBezTo>
                <a:cubicBezTo>
                  <a:pt x="26997" y="14041"/>
                  <a:pt x="27588" y="13709"/>
                  <a:pt x="28032" y="13502"/>
                </a:cubicBezTo>
                <a:cubicBezTo>
                  <a:pt x="28475" y="13245"/>
                  <a:pt x="28771" y="13141"/>
                  <a:pt x="28771" y="13153"/>
                </a:cubicBezTo>
                <a:cubicBezTo>
                  <a:pt x="28771" y="13122"/>
                  <a:pt x="29067" y="13170"/>
                  <a:pt x="29510" y="13404"/>
                </a:cubicBezTo>
                <a:cubicBezTo>
                  <a:pt x="29953" y="13642"/>
                  <a:pt x="30545" y="13643"/>
                  <a:pt x="31135" y="13957"/>
                </a:cubicBezTo>
                <a:cubicBezTo>
                  <a:pt x="31727" y="14163"/>
                  <a:pt x="32317" y="14359"/>
                  <a:pt x="32761" y="14509"/>
                </a:cubicBezTo>
                <a:lnTo>
                  <a:pt x="33500" y="14760"/>
                </a:lnTo>
                <a:lnTo>
                  <a:pt x="34010" y="14864"/>
                </a:lnTo>
                <a:lnTo>
                  <a:pt x="35326" y="15132"/>
                </a:lnTo>
                <a:cubicBezTo>
                  <a:pt x="35863" y="15350"/>
                  <a:pt x="36481" y="15404"/>
                  <a:pt x="37125" y="15497"/>
                </a:cubicBezTo>
                <a:cubicBezTo>
                  <a:pt x="37770" y="15771"/>
                  <a:pt x="38440" y="15879"/>
                  <a:pt x="39086" y="15895"/>
                </a:cubicBezTo>
                <a:cubicBezTo>
                  <a:pt x="39730" y="16066"/>
                  <a:pt x="40347" y="16189"/>
                  <a:pt x="40885" y="16261"/>
                </a:cubicBezTo>
                <a:cubicBezTo>
                  <a:pt x="41421" y="16209"/>
                  <a:pt x="41877" y="16542"/>
                  <a:pt x="42200" y="16527"/>
                </a:cubicBezTo>
                <a:cubicBezTo>
                  <a:pt x="42522" y="16717"/>
                  <a:pt x="42710" y="16677"/>
                  <a:pt x="42710" y="16631"/>
                </a:cubicBezTo>
                <a:cubicBezTo>
                  <a:pt x="42710" y="16541"/>
                  <a:pt x="43044" y="16864"/>
                  <a:pt x="43545" y="16576"/>
                </a:cubicBezTo>
                <a:cubicBezTo>
                  <a:pt x="44047" y="16708"/>
                  <a:pt x="44715" y="16336"/>
                  <a:pt x="45383" y="16454"/>
                </a:cubicBezTo>
                <a:cubicBezTo>
                  <a:pt x="46051" y="16553"/>
                  <a:pt x="46720" y="16281"/>
                  <a:pt x="47221" y="16333"/>
                </a:cubicBezTo>
                <a:cubicBezTo>
                  <a:pt x="47721" y="16374"/>
                  <a:pt x="48056" y="16318"/>
                  <a:pt x="48056" y="16278"/>
                </a:cubicBezTo>
                <a:cubicBezTo>
                  <a:pt x="48056" y="16219"/>
                  <a:pt x="48467" y="16272"/>
                  <a:pt x="49016" y="16216"/>
                </a:cubicBezTo>
                <a:cubicBezTo>
                  <a:pt x="49564" y="15866"/>
                  <a:pt x="50249" y="16099"/>
                  <a:pt x="50798" y="16098"/>
                </a:cubicBezTo>
                <a:cubicBezTo>
                  <a:pt x="51346" y="16208"/>
                  <a:pt x="51757" y="16284"/>
                  <a:pt x="51757" y="16034"/>
                </a:cubicBezTo>
                <a:cubicBezTo>
                  <a:pt x="51757" y="14606"/>
                  <a:pt x="52080" y="16551"/>
                  <a:pt x="52511" y="16091"/>
                </a:cubicBezTo>
                <a:cubicBezTo>
                  <a:pt x="52941" y="15941"/>
                  <a:pt x="53479" y="16453"/>
                  <a:pt x="53910" y="16198"/>
                </a:cubicBezTo>
                <a:cubicBezTo>
                  <a:pt x="54341" y="15787"/>
                  <a:pt x="54663" y="15482"/>
                  <a:pt x="54663" y="16255"/>
                </a:cubicBezTo>
                <a:cubicBezTo>
                  <a:pt x="54663" y="15743"/>
                  <a:pt x="54929" y="16878"/>
                  <a:pt x="55353" y="16296"/>
                </a:cubicBezTo>
                <a:cubicBezTo>
                  <a:pt x="55778" y="16294"/>
                  <a:pt x="56362" y="16540"/>
                  <a:pt x="56998" y="16393"/>
                </a:cubicBezTo>
                <a:cubicBezTo>
                  <a:pt x="57635" y="16452"/>
                  <a:pt x="58325" y="16471"/>
                  <a:pt x="58962" y="16507"/>
                </a:cubicBezTo>
                <a:cubicBezTo>
                  <a:pt x="59599" y="16610"/>
                  <a:pt x="60183" y="16743"/>
                  <a:pt x="60607" y="16604"/>
                </a:cubicBezTo>
                <a:cubicBezTo>
                  <a:pt x="61031" y="16728"/>
                  <a:pt x="61297" y="16653"/>
                  <a:pt x="61297" y="16643"/>
                </a:cubicBezTo>
                <a:cubicBezTo>
                  <a:pt x="61297" y="16735"/>
                  <a:pt x="61485" y="16638"/>
                  <a:pt x="61815" y="16698"/>
                </a:cubicBezTo>
                <a:cubicBezTo>
                  <a:pt x="62145" y="16928"/>
                  <a:pt x="62616" y="16747"/>
                  <a:pt x="63182" y="16842"/>
                </a:cubicBezTo>
                <a:cubicBezTo>
                  <a:pt x="63747" y="16803"/>
                  <a:pt x="64407" y="17200"/>
                  <a:pt x="65113" y="17046"/>
                </a:cubicBezTo>
                <a:cubicBezTo>
                  <a:pt x="65820" y="17148"/>
                  <a:pt x="66574" y="17262"/>
                  <a:pt x="67327" y="17279"/>
                </a:cubicBezTo>
                <a:cubicBezTo>
                  <a:pt x="68082" y="17130"/>
                  <a:pt x="68836" y="17305"/>
                  <a:pt x="69542" y="17512"/>
                </a:cubicBezTo>
                <a:cubicBezTo>
                  <a:pt x="70249" y="17360"/>
                  <a:pt x="70909" y="17906"/>
                  <a:pt x="71474" y="17715"/>
                </a:cubicBezTo>
                <a:cubicBezTo>
                  <a:pt x="72039" y="18193"/>
                  <a:pt x="72511" y="17469"/>
                  <a:pt x="72840" y="17859"/>
                </a:cubicBezTo>
                <a:cubicBezTo>
                  <a:pt x="73170" y="17843"/>
                  <a:pt x="73358" y="18054"/>
                  <a:pt x="73358" y="17914"/>
                </a:cubicBezTo>
                <a:cubicBezTo>
                  <a:pt x="73358" y="18142"/>
                  <a:pt x="73673" y="17652"/>
                  <a:pt x="74091" y="17652"/>
                </a:cubicBezTo>
                <a:cubicBezTo>
                  <a:pt x="74509" y="17562"/>
                  <a:pt x="75032" y="17346"/>
                  <a:pt x="75451" y="17165"/>
                </a:cubicBezTo>
                <a:cubicBezTo>
                  <a:pt x="75869" y="17243"/>
                  <a:pt x="76183" y="16820"/>
                  <a:pt x="76183" y="16902"/>
                </a:cubicBezTo>
                <a:cubicBezTo>
                  <a:pt x="76183" y="16400"/>
                  <a:pt x="76548" y="16878"/>
                  <a:pt x="77036" y="16846"/>
                </a:cubicBezTo>
                <a:lnTo>
                  <a:pt x="79473" y="16685"/>
                </a:lnTo>
                <a:lnTo>
                  <a:pt x="96447" y="1438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0" dist="1905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>
            <a:off x="1003334" y="387637"/>
            <a:ext cx="1872297" cy="353172"/>
          </a:xfrm>
          <a:custGeom>
            <a:avLst/>
            <a:gdLst/>
            <a:ahLst/>
            <a:cxnLst/>
            <a:rect l="l" t="t" r="r" b="b"/>
            <a:pathLst>
              <a:path w="96448" h="18193" extrusionOk="0">
                <a:moveTo>
                  <a:pt x="73995" y="8785"/>
                </a:moveTo>
                <a:lnTo>
                  <a:pt x="72001" y="8343"/>
                </a:lnTo>
                <a:lnTo>
                  <a:pt x="70035" y="7908"/>
                </a:lnTo>
                <a:cubicBezTo>
                  <a:pt x="69332" y="8056"/>
                  <a:pt x="68598" y="7121"/>
                  <a:pt x="67895" y="7434"/>
                </a:cubicBezTo>
                <a:cubicBezTo>
                  <a:pt x="67191" y="6874"/>
                  <a:pt x="66516" y="7715"/>
                  <a:pt x="65929" y="6998"/>
                </a:cubicBezTo>
                <a:cubicBezTo>
                  <a:pt x="65343" y="6974"/>
                  <a:pt x="64843" y="6847"/>
                  <a:pt x="64493" y="6680"/>
                </a:cubicBezTo>
                <a:cubicBezTo>
                  <a:pt x="64140" y="6900"/>
                  <a:pt x="63935" y="6700"/>
                  <a:pt x="63935" y="6557"/>
                </a:cubicBezTo>
                <a:cubicBezTo>
                  <a:pt x="63155" y="5566"/>
                  <a:pt x="62569" y="5136"/>
                  <a:pt x="62130" y="4526"/>
                </a:cubicBezTo>
                <a:cubicBezTo>
                  <a:pt x="61690" y="4253"/>
                  <a:pt x="61398" y="3849"/>
                  <a:pt x="61202" y="3484"/>
                </a:cubicBezTo>
                <a:cubicBezTo>
                  <a:pt x="61007" y="3149"/>
                  <a:pt x="60909" y="3033"/>
                  <a:pt x="60861" y="3100"/>
                </a:cubicBezTo>
                <a:cubicBezTo>
                  <a:pt x="60813" y="2967"/>
                  <a:pt x="60813" y="3066"/>
                  <a:pt x="60813" y="3045"/>
                </a:cubicBezTo>
                <a:cubicBezTo>
                  <a:pt x="60813" y="3188"/>
                  <a:pt x="60620" y="2783"/>
                  <a:pt x="60333" y="2625"/>
                </a:cubicBezTo>
                <a:cubicBezTo>
                  <a:pt x="60045" y="2435"/>
                  <a:pt x="59661" y="1940"/>
                  <a:pt x="59278" y="1702"/>
                </a:cubicBezTo>
                <a:lnTo>
                  <a:pt x="58223" y="777"/>
                </a:lnTo>
                <a:lnTo>
                  <a:pt x="57744" y="357"/>
                </a:lnTo>
                <a:lnTo>
                  <a:pt x="52835" y="1094"/>
                </a:lnTo>
                <a:cubicBezTo>
                  <a:pt x="52835" y="1094"/>
                  <a:pt x="52623" y="1005"/>
                  <a:pt x="52286" y="878"/>
                </a:cubicBezTo>
                <a:cubicBezTo>
                  <a:pt x="51949" y="753"/>
                  <a:pt x="51486" y="692"/>
                  <a:pt x="50986" y="442"/>
                </a:cubicBezTo>
                <a:cubicBezTo>
                  <a:pt x="50486" y="315"/>
                  <a:pt x="49948" y="110"/>
                  <a:pt x="49460" y="96"/>
                </a:cubicBezTo>
                <a:cubicBezTo>
                  <a:pt x="48972" y="1"/>
                  <a:pt x="48533" y="125"/>
                  <a:pt x="48232" y="158"/>
                </a:cubicBezTo>
                <a:cubicBezTo>
                  <a:pt x="47829" y="162"/>
                  <a:pt x="47294" y="640"/>
                  <a:pt x="46757" y="761"/>
                </a:cubicBezTo>
                <a:cubicBezTo>
                  <a:pt x="46221" y="1040"/>
                  <a:pt x="45685" y="1210"/>
                  <a:pt x="45283" y="1363"/>
                </a:cubicBezTo>
                <a:cubicBezTo>
                  <a:pt x="44880" y="1431"/>
                  <a:pt x="44612" y="1516"/>
                  <a:pt x="44612" y="1636"/>
                </a:cubicBezTo>
                <a:cubicBezTo>
                  <a:pt x="44612" y="1508"/>
                  <a:pt x="44499" y="2054"/>
                  <a:pt x="44348" y="2510"/>
                </a:cubicBezTo>
                <a:cubicBezTo>
                  <a:pt x="44197" y="2964"/>
                  <a:pt x="44009" y="3607"/>
                  <a:pt x="43859" y="4134"/>
                </a:cubicBezTo>
                <a:cubicBezTo>
                  <a:pt x="43708" y="4740"/>
                  <a:pt x="43595" y="5008"/>
                  <a:pt x="43595" y="5008"/>
                </a:cubicBezTo>
                <a:lnTo>
                  <a:pt x="40468" y="7692"/>
                </a:lnTo>
                <a:lnTo>
                  <a:pt x="36356" y="7964"/>
                </a:lnTo>
                <a:lnTo>
                  <a:pt x="35723" y="8127"/>
                </a:lnTo>
                <a:cubicBezTo>
                  <a:pt x="35329" y="8420"/>
                  <a:pt x="34777" y="8568"/>
                  <a:pt x="34144" y="8538"/>
                </a:cubicBezTo>
                <a:cubicBezTo>
                  <a:pt x="33513" y="8675"/>
                  <a:pt x="32802" y="8886"/>
                  <a:pt x="32092" y="9071"/>
                </a:cubicBezTo>
                <a:lnTo>
                  <a:pt x="27829" y="10178"/>
                </a:lnTo>
                <a:lnTo>
                  <a:pt x="13023" y="11156"/>
                </a:lnTo>
                <a:lnTo>
                  <a:pt x="9647" y="11913"/>
                </a:lnTo>
                <a:lnTo>
                  <a:pt x="7593" y="12376"/>
                </a:lnTo>
                <a:cubicBezTo>
                  <a:pt x="6878" y="12743"/>
                  <a:pt x="6146" y="12753"/>
                  <a:pt x="5431" y="12861"/>
                </a:cubicBezTo>
                <a:cubicBezTo>
                  <a:pt x="4716" y="12912"/>
                  <a:pt x="4020" y="13123"/>
                  <a:pt x="3377" y="13323"/>
                </a:cubicBezTo>
                <a:cubicBezTo>
                  <a:pt x="2734" y="13466"/>
                  <a:pt x="2145" y="13600"/>
                  <a:pt x="1644" y="13712"/>
                </a:cubicBezTo>
                <a:lnTo>
                  <a:pt x="1" y="14080"/>
                </a:lnTo>
                <a:lnTo>
                  <a:pt x="1034" y="14136"/>
                </a:lnTo>
                <a:lnTo>
                  <a:pt x="2219" y="14200"/>
                </a:lnTo>
                <a:cubicBezTo>
                  <a:pt x="2677" y="13907"/>
                  <a:pt x="3194" y="14213"/>
                  <a:pt x="3757" y="14284"/>
                </a:cubicBezTo>
                <a:cubicBezTo>
                  <a:pt x="4321" y="13864"/>
                  <a:pt x="4931" y="13989"/>
                  <a:pt x="5576" y="14383"/>
                </a:cubicBezTo>
                <a:cubicBezTo>
                  <a:pt x="6223" y="13812"/>
                  <a:pt x="6903" y="13965"/>
                  <a:pt x="7607" y="14493"/>
                </a:cubicBezTo>
                <a:cubicBezTo>
                  <a:pt x="8312" y="14399"/>
                  <a:pt x="9040" y="14335"/>
                  <a:pt x="9779" y="14610"/>
                </a:cubicBezTo>
                <a:cubicBezTo>
                  <a:pt x="10519" y="14669"/>
                  <a:pt x="11270" y="14782"/>
                  <a:pt x="12021" y="14732"/>
                </a:cubicBezTo>
                <a:cubicBezTo>
                  <a:pt x="12773" y="14638"/>
                  <a:pt x="13524" y="15064"/>
                  <a:pt x="14264" y="14854"/>
                </a:cubicBezTo>
                <a:cubicBezTo>
                  <a:pt x="15003" y="14979"/>
                  <a:pt x="15731" y="15002"/>
                  <a:pt x="16435" y="14972"/>
                </a:cubicBezTo>
                <a:cubicBezTo>
                  <a:pt x="17139" y="15088"/>
                  <a:pt x="17820" y="15047"/>
                  <a:pt x="18466" y="15082"/>
                </a:cubicBezTo>
                <a:lnTo>
                  <a:pt x="20285" y="15181"/>
                </a:lnTo>
                <a:cubicBezTo>
                  <a:pt x="20849" y="14979"/>
                  <a:pt x="21366" y="15467"/>
                  <a:pt x="21823" y="15265"/>
                </a:cubicBezTo>
                <a:cubicBezTo>
                  <a:pt x="22280" y="15177"/>
                  <a:pt x="22680" y="15196"/>
                  <a:pt x="23008" y="15328"/>
                </a:cubicBezTo>
                <a:cubicBezTo>
                  <a:pt x="23337" y="15168"/>
                  <a:pt x="23595" y="15356"/>
                  <a:pt x="23771" y="15370"/>
                </a:cubicBezTo>
                <a:cubicBezTo>
                  <a:pt x="23947" y="15196"/>
                  <a:pt x="24042" y="15198"/>
                  <a:pt x="24042" y="15384"/>
                </a:cubicBezTo>
                <a:cubicBezTo>
                  <a:pt x="24042" y="15218"/>
                  <a:pt x="24338" y="15125"/>
                  <a:pt x="24781" y="15036"/>
                </a:cubicBezTo>
                <a:cubicBezTo>
                  <a:pt x="25224" y="14958"/>
                  <a:pt x="25815" y="14786"/>
                  <a:pt x="26406" y="14269"/>
                </a:cubicBezTo>
                <a:cubicBezTo>
                  <a:pt x="26997" y="14041"/>
                  <a:pt x="27588" y="13709"/>
                  <a:pt x="28032" y="13502"/>
                </a:cubicBezTo>
                <a:cubicBezTo>
                  <a:pt x="28475" y="13245"/>
                  <a:pt x="28771" y="13141"/>
                  <a:pt x="28771" y="13153"/>
                </a:cubicBezTo>
                <a:cubicBezTo>
                  <a:pt x="28771" y="13122"/>
                  <a:pt x="29067" y="13170"/>
                  <a:pt x="29510" y="13404"/>
                </a:cubicBezTo>
                <a:cubicBezTo>
                  <a:pt x="29953" y="13642"/>
                  <a:pt x="30545" y="13643"/>
                  <a:pt x="31135" y="13957"/>
                </a:cubicBezTo>
                <a:cubicBezTo>
                  <a:pt x="31727" y="14163"/>
                  <a:pt x="32317" y="14359"/>
                  <a:pt x="32761" y="14509"/>
                </a:cubicBezTo>
                <a:lnTo>
                  <a:pt x="33500" y="14760"/>
                </a:lnTo>
                <a:lnTo>
                  <a:pt x="34010" y="14864"/>
                </a:lnTo>
                <a:lnTo>
                  <a:pt x="35326" y="15132"/>
                </a:lnTo>
                <a:cubicBezTo>
                  <a:pt x="35863" y="15350"/>
                  <a:pt x="36481" y="15404"/>
                  <a:pt x="37125" y="15497"/>
                </a:cubicBezTo>
                <a:cubicBezTo>
                  <a:pt x="37770" y="15771"/>
                  <a:pt x="38440" y="15879"/>
                  <a:pt x="39086" y="15895"/>
                </a:cubicBezTo>
                <a:cubicBezTo>
                  <a:pt x="39730" y="16066"/>
                  <a:pt x="40347" y="16189"/>
                  <a:pt x="40885" y="16261"/>
                </a:cubicBezTo>
                <a:cubicBezTo>
                  <a:pt x="41421" y="16209"/>
                  <a:pt x="41877" y="16542"/>
                  <a:pt x="42200" y="16527"/>
                </a:cubicBezTo>
                <a:cubicBezTo>
                  <a:pt x="42522" y="16717"/>
                  <a:pt x="42710" y="16677"/>
                  <a:pt x="42710" y="16631"/>
                </a:cubicBezTo>
                <a:cubicBezTo>
                  <a:pt x="42710" y="16541"/>
                  <a:pt x="43044" y="16864"/>
                  <a:pt x="43545" y="16576"/>
                </a:cubicBezTo>
                <a:cubicBezTo>
                  <a:pt x="44047" y="16708"/>
                  <a:pt x="44715" y="16336"/>
                  <a:pt x="45383" y="16454"/>
                </a:cubicBezTo>
                <a:cubicBezTo>
                  <a:pt x="46051" y="16553"/>
                  <a:pt x="46720" y="16281"/>
                  <a:pt x="47221" y="16333"/>
                </a:cubicBezTo>
                <a:cubicBezTo>
                  <a:pt x="47721" y="16374"/>
                  <a:pt x="48056" y="16318"/>
                  <a:pt x="48056" y="16278"/>
                </a:cubicBezTo>
                <a:cubicBezTo>
                  <a:pt x="48056" y="16219"/>
                  <a:pt x="48467" y="16272"/>
                  <a:pt x="49016" y="16216"/>
                </a:cubicBezTo>
                <a:cubicBezTo>
                  <a:pt x="49564" y="15866"/>
                  <a:pt x="50249" y="16099"/>
                  <a:pt x="50798" y="16098"/>
                </a:cubicBezTo>
                <a:cubicBezTo>
                  <a:pt x="51346" y="16208"/>
                  <a:pt x="51757" y="16284"/>
                  <a:pt x="51757" y="16034"/>
                </a:cubicBezTo>
                <a:cubicBezTo>
                  <a:pt x="51757" y="14606"/>
                  <a:pt x="52080" y="16551"/>
                  <a:pt x="52511" y="16091"/>
                </a:cubicBezTo>
                <a:cubicBezTo>
                  <a:pt x="52941" y="15941"/>
                  <a:pt x="53479" y="16453"/>
                  <a:pt x="53910" y="16198"/>
                </a:cubicBezTo>
                <a:cubicBezTo>
                  <a:pt x="54341" y="15787"/>
                  <a:pt x="54663" y="15482"/>
                  <a:pt x="54663" y="16255"/>
                </a:cubicBezTo>
                <a:cubicBezTo>
                  <a:pt x="54663" y="15743"/>
                  <a:pt x="54929" y="16878"/>
                  <a:pt x="55353" y="16296"/>
                </a:cubicBezTo>
                <a:cubicBezTo>
                  <a:pt x="55778" y="16294"/>
                  <a:pt x="56362" y="16540"/>
                  <a:pt x="56998" y="16393"/>
                </a:cubicBezTo>
                <a:cubicBezTo>
                  <a:pt x="57635" y="16452"/>
                  <a:pt x="58325" y="16471"/>
                  <a:pt x="58962" y="16507"/>
                </a:cubicBezTo>
                <a:cubicBezTo>
                  <a:pt x="59599" y="16610"/>
                  <a:pt x="60183" y="16743"/>
                  <a:pt x="60607" y="16604"/>
                </a:cubicBezTo>
                <a:cubicBezTo>
                  <a:pt x="61031" y="16728"/>
                  <a:pt x="61297" y="16653"/>
                  <a:pt x="61297" y="16643"/>
                </a:cubicBezTo>
                <a:cubicBezTo>
                  <a:pt x="61297" y="16735"/>
                  <a:pt x="61485" y="16638"/>
                  <a:pt x="61815" y="16698"/>
                </a:cubicBezTo>
                <a:cubicBezTo>
                  <a:pt x="62145" y="16928"/>
                  <a:pt x="62616" y="16747"/>
                  <a:pt x="63182" y="16842"/>
                </a:cubicBezTo>
                <a:cubicBezTo>
                  <a:pt x="63747" y="16803"/>
                  <a:pt x="64407" y="17200"/>
                  <a:pt x="65113" y="17046"/>
                </a:cubicBezTo>
                <a:cubicBezTo>
                  <a:pt x="65820" y="17148"/>
                  <a:pt x="66574" y="17262"/>
                  <a:pt x="67327" y="17279"/>
                </a:cubicBezTo>
                <a:cubicBezTo>
                  <a:pt x="68082" y="17130"/>
                  <a:pt x="68836" y="17305"/>
                  <a:pt x="69542" y="17512"/>
                </a:cubicBezTo>
                <a:cubicBezTo>
                  <a:pt x="70249" y="17360"/>
                  <a:pt x="70909" y="17906"/>
                  <a:pt x="71474" y="17715"/>
                </a:cubicBezTo>
                <a:cubicBezTo>
                  <a:pt x="72039" y="18193"/>
                  <a:pt x="72511" y="17469"/>
                  <a:pt x="72840" y="17859"/>
                </a:cubicBezTo>
                <a:cubicBezTo>
                  <a:pt x="73170" y="17843"/>
                  <a:pt x="73358" y="18054"/>
                  <a:pt x="73358" y="17914"/>
                </a:cubicBezTo>
                <a:cubicBezTo>
                  <a:pt x="73358" y="18142"/>
                  <a:pt x="73673" y="17652"/>
                  <a:pt x="74091" y="17652"/>
                </a:cubicBezTo>
                <a:cubicBezTo>
                  <a:pt x="74509" y="17562"/>
                  <a:pt x="75032" y="17346"/>
                  <a:pt x="75451" y="17165"/>
                </a:cubicBezTo>
                <a:cubicBezTo>
                  <a:pt x="75869" y="17243"/>
                  <a:pt x="76183" y="16820"/>
                  <a:pt x="76183" y="16902"/>
                </a:cubicBezTo>
                <a:cubicBezTo>
                  <a:pt x="76183" y="16400"/>
                  <a:pt x="76548" y="16878"/>
                  <a:pt x="77036" y="16846"/>
                </a:cubicBezTo>
                <a:lnTo>
                  <a:pt x="79473" y="16685"/>
                </a:lnTo>
                <a:lnTo>
                  <a:pt x="96447" y="1438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0" dist="1905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>
            <a:off x="3483174" y="4088525"/>
            <a:ext cx="2069043" cy="2069043"/>
          </a:xfrm>
          <a:custGeom>
            <a:avLst/>
            <a:gdLst/>
            <a:ahLst/>
            <a:cxnLst/>
            <a:rect l="l" t="t" r="r" b="b"/>
            <a:pathLst>
              <a:path w="25233" h="25233" extrusionOk="0">
                <a:moveTo>
                  <a:pt x="21538" y="3695"/>
                </a:moveTo>
                <a:cubicBezTo>
                  <a:pt x="23905" y="6061"/>
                  <a:pt x="25233" y="9270"/>
                  <a:pt x="25233" y="12616"/>
                </a:cubicBezTo>
                <a:cubicBezTo>
                  <a:pt x="25233" y="15962"/>
                  <a:pt x="23905" y="19171"/>
                  <a:pt x="21538" y="21537"/>
                </a:cubicBezTo>
                <a:cubicBezTo>
                  <a:pt x="19172" y="23903"/>
                  <a:pt x="15964" y="25232"/>
                  <a:pt x="12617" y="25232"/>
                </a:cubicBezTo>
                <a:cubicBezTo>
                  <a:pt x="9271" y="25232"/>
                  <a:pt x="6062" y="23903"/>
                  <a:pt x="3696" y="21537"/>
                </a:cubicBezTo>
                <a:cubicBezTo>
                  <a:pt x="1330" y="19171"/>
                  <a:pt x="1" y="15962"/>
                  <a:pt x="1" y="12616"/>
                </a:cubicBezTo>
                <a:cubicBezTo>
                  <a:pt x="1" y="9270"/>
                  <a:pt x="1330" y="6061"/>
                  <a:pt x="3696" y="3695"/>
                </a:cubicBezTo>
                <a:cubicBezTo>
                  <a:pt x="6062" y="1329"/>
                  <a:pt x="9271" y="0"/>
                  <a:pt x="12617" y="0"/>
                </a:cubicBezTo>
                <a:cubicBezTo>
                  <a:pt x="15964" y="0"/>
                  <a:pt x="19172" y="1329"/>
                  <a:pt x="21538" y="3695"/>
                </a:cubicBezTo>
                <a:close/>
              </a:path>
            </a:pathLst>
          </a:custGeom>
          <a:solidFill>
            <a:srgbClr val="9E5957">
              <a:alpha val="230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7548988" y="2830200"/>
            <a:ext cx="1930670" cy="2533589"/>
          </a:xfrm>
          <a:custGeom>
            <a:avLst/>
            <a:gdLst/>
            <a:ahLst/>
            <a:cxnLst/>
            <a:rect l="l" t="t" r="r" b="b"/>
            <a:pathLst>
              <a:path w="71249" h="93499" extrusionOk="0">
                <a:moveTo>
                  <a:pt x="63348" y="33810"/>
                </a:moveTo>
                <a:lnTo>
                  <a:pt x="71249" y="37695"/>
                </a:lnTo>
                <a:cubicBezTo>
                  <a:pt x="62290" y="27310"/>
                  <a:pt x="51341" y="28368"/>
                  <a:pt x="43522" y="31245"/>
                </a:cubicBezTo>
                <a:lnTo>
                  <a:pt x="41038" y="30908"/>
                </a:lnTo>
                <a:lnTo>
                  <a:pt x="47262" y="30078"/>
                </a:lnTo>
                <a:lnTo>
                  <a:pt x="41698" y="29324"/>
                </a:lnTo>
                <a:lnTo>
                  <a:pt x="49822" y="28808"/>
                </a:lnTo>
                <a:lnTo>
                  <a:pt x="43315" y="27948"/>
                </a:lnTo>
                <a:lnTo>
                  <a:pt x="49255" y="27611"/>
                </a:lnTo>
                <a:lnTo>
                  <a:pt x="45397" y="26589"/>
                </a:lnTo>
                <a:lnTo>
                  <a:pt x="52761" y="26862"/>
                </a:lnTo>
                <a:lnTo>
                  <a:pt x="47973" y="25292"/>
                </a:lnTo>
                <a:lnTo>
                  <a:pt x="51397" y="25504"/>
                </a:lnTo>
                <a:lnTo>
                  <a:pt x="48395" y="24382"/>
                </a:lnTo>
                <a:lnTo>
                  <a:pt x="54824" y="24475"/>
                </a:lnTo>
                <a:lnTo>
                  <a:pt x="50966" y="23453"/>
                </a:lnTo>
                <a:lnTo>
                  <a:pt x="56014" y="23622"/>
                </a:lnTo>
                <a:lnTo>
                  <a:pt x="53512" y="23114"/>
                </a:lnTo>
                <a:lnTo>
                  <a:pt x="56742" y="22681"/>
                </a:lnTo>
                <a:cubicBezTo>
                  <a:pt x="51491" y="21233"/>
                  <a:pt x="47366" y="22315"/>
                  <a:pt x="44204" y="24376"/>
                </a:cubicBezTo>
                <a:cubicBezTo>
                  <a:pt x="47114" y="17575"/>
                  <a:pt x="47962" y="8845"/>
                  <a:pt x="40919" y="0"/>
                </a:cubicBezTo>
                <a:lnTo>
                  <a:pt x="42235" y="4744"/>
                </a:lnTo>
                <a:lnTo>
                  <a:pt x="40045" y="1569"/>
                </a:lnTo>
                <a:lnTo>
                  <a:pt x="43272" y="8485"/>
                </a:lnTo>
                <a:lnTo>
                  <a:pt x="39562" y="3729"/>
                </a:lnTo>
                <a:lnTo>
                  <a:pt x="43504" y="12609"/>
                </a:lnTo>
                <a:lnTo>
                  <a:pt x="40166" y="9102"/>
                </a:lnTo>
                <a:lnTo>
                  <a:pt x="42492" y="13734"/>
                </a:lnTo>
                <a:lnTo>
                  <a:pt x="37469" y="8013"/>
                </a:lnTo>
                <a:lnTo>
                  <a:pt x="42217" y="18085"/>
                </a:lnTo>
                <a:lnTo>
                  <a:pt x="38508" y="13328"/>
                </a:lnTo>
                <a:lnTo>
                  <a:pt x="41561" y="21783"/>
                </a:lnTo>
                <a:lnTo>
                  <a:pt x="36507" y="13251"/>
                </a:lnTo>
                <a:lnTo>
                  <a:pt x="40610" y="24846"/>
                </a:lnTo>
                <a:lnTo>
                  <a:pt x="36261" y="17561"/>
                </a:lnTo>
                <a:lnTo>
                  <a:pt x="38799" y="26704"/>
                </a:lnTo>
                <a:lnTo>
                  <a:pt x="34756" y="19928"/>
                </a:lnTo>
                <a:lnTo>
                  <a:pt x="37922" y="27813"/>
                </a:lnTo>
                <a:lnTo>
                  <a:pt x="34450" y="23377"/>
                </a:lnTo>
                <a:lnTo>
                  <a:pt x="36575" y="28991"/>
                </a:lnTo>
                <a:lnTo>
                  <a:pt x="33288" y="24557"/>
                </a:lnTo>
                <a:lnTo>
                  <a:pt x="34836" y="28577"/>
                </a:lnTo>
                <a:lnTo>
                  <a:pt x="33160" y="27373"/>
                </a:lnTo>
                <a:cubicBezTo>
                  <a:pt x="33160" y="27373"/>
                  <a:pt x="35466" y="31610"/>
                  <a:pt x="33419" y="35483"/>
                </a:cubicBezTo>
                <a:cubicBezTo>
                  <a:pt x="31912" y="30303"/>
                  <a:pt x="24570" y="9788"/>
                  <a:pt x="3690" y="13543"/>
                </a:cubicBezTo>
                <a:lnTo>
                  <a:pt x="8490" y="14637"/>
                </a:lnTo>
                <a:lnTo>
                  <a:pt x="4655" y="15057"/>
                </a:lnTo>
                <a:lnTo>
                  <a:pt x="12274" y="15499"/>
                </a:lnTo>
                <a:lnTo>
                  <a:pt x="6327" y="16505"/>
                </a:lnTo>
                <a:lnTo>
                  <a:pt x="16014" y="17252"/>
                </a:lnTo>
                <a:lnTo>
                  <a:pt x="11343" y="18525"/>
                </a:lnTo>
                <a:lnTo>
                  <a:pt x="16524" y="18677"/>
                </a:lnTo>
                <a:lnTo>
                  <a:pt x="9103" y="20381"/>
                </a:lnTo>
                <a:lnTo>
                  <a:pt x="20223" y="20985"/>
                </a:lnTo>
                <a:lnTo>
                  <a:pt x="14275" y="21991"/>
                </a:lnTo>
                <a:lnTo>
                  <a:pt x="23167" y="23316"/>
                </a:lnTo>
                <a:lnTo>
                  <a:pt x="13257" y="23715"/>
                </a:lnTo>
                <a:lnTo>
                  <a:pt x="25411" y="25608"/>
                </a:lnTo>
                <a:lnTo>
                  <a:pt x="16934" y="25978"/>
                </a:lnTo>
                <a:lnTo>
                  <a:pt x="26187" y="28083"/>
                </a:lnTo>
                <a:lnTo>
                  <a:pt x="18304" y="28427"/>
                </a:lnTo>
                <a:lnTo>
                  <a:pt x="26746" y="29383"/>
                </a:lnTo>
                <a:lnTo>
                  <a:pt x="21194" y="30334"/>
                </a:lnTo>
                <a:lnTo>
                  <a:pt x="27144" y="31127"/>
                </a:lnTo>
                <a:lnTo>
                  <a:pt x="21683" y="31915"/>
                </a:lnTo>
                <a:lnTo>
                  <a:pt x="25953" y="32462"/>
                </a:lnTo>
                <a:lnTo>
                  <a:pt x="24099" y="33366"/>
                </a:lnTo>
                <a:cubicBezTo>
                  <a:pt x="24099" y="33366"/>
                  <a:pt x="28787" y="33347"/>
                  <a:pt x="31255" y="36835"/>
                </a:cubicBezTo>
                <a:cubicBezTo>
                  <a:pt x="26655" y="36455"/>
                  <a:pt x="3790" y="35674"/>
                  <a:pt x="0" y="57123"/>
                </a:cubicBezTo>
                <a:lnTo>
                  <a:pt x="4802" y="49743"/>
                </a:lnTo>
                <a:lnTo>
                  <a:pt x="3691" y="55672"/>
                </a:lnTo>
                <a:lnTo>
                  <a:pt x="7739" y="46838"/>
                </a:lnTo>
                <a:lnTo>
                  <a:pt x="7320" y="51663"/>
                </a:lnTo>
                <a:lnTo>
                  <a:pt x="10112" y="47408"/>
                </a:lnTo>
                <a:lnTo>
                  <a:pt x="8287" y="54406"/>
                </a:lnTo>
                <a:lnTo>
                  <a:pt x="12695" y="44180"/>
                </a:lnTo>
                <a:lnTo>
                  <a:pt x="11584" y="50108"/>
                </a:lnTo>
                <a:lnTo>
                  <a:pt x="15899" y="42222"/>
                </a:lnTo>
                <a:lnTo>
                  <a:pt x="12849" y="51660"/>
                </a:lnTo>
                <a:lnTo>
                  <a:pt x="18825" y="40907"/>
                </a:lnTo>
                <a:lnTo>
                  <a:pt x="18432" y="45324"/>
                </a:lnTo>
                <a:lnTo>
                  <a:pt x="21417" y="41036"/>
                </a:lnTo>
                <a:lnTo>
                  <a:pt x="19697" y="46876"/>
                </a:lnTo>
                <a:lnTo>
                  <a:pt x="24008" y="41165"/>
                </a:lnTo>
                <a:lnTo>
                  <a:pt x="21804" y="46499"/>
                </a:lnTo>
                <a:lnTo>
                  <a:pt x="26899" y="39658"/>
                </a:lnTo>
                <a:lnTo>
                  <a:pt x="25651" y="44821"/>
                </a:lnTo>
                <a:cubicBezTo>
                  <a:pt x="25651" y="44821"/>
                  <a:pt x="27115" y="40802"/>
                  <a:pt x="30840" y="39472"/>
                </a:cubicBezTo>
                <a:cubicBezTo>
                  <a:pt x="29928" y="40536"/>
                  <a:pt x="29061" y="41640"/>
                  <a:pt x="28237" y="42782"/>
                </a:cubicBezTo>
                <a:cubicBezTo>
                  <a:pt x="26704" y="44950"/>
                  <a:pt x="25327" y="47247"/>
                  <a:pt x="24188" y="49670"/>
                </a:cubicBezTo>
                <a:cubicBezTo>
                  <a:pt x="21883" y="54505"/>
                  <a:pt x="20471" y="59789"/>
                  <a:pt x="19929" y="65157"/>
                </a:cubicBezTo>
                <a:cubicBezTo>
                  <a:pt x="19794" y="66499"/>
                  <a:pt x="19708" y="67846"/>
                  <a:pt x="19671" y="69196"/>
                </a:cubicBezTo>
                <a:cubicBezTo>
                  <a:pt x="19639" y="70547"/>
                  <a:pt x="19653" y="71896"/>
                  <a:pt x="19715" y="73246"/>
                </a:cubicBezTo>
                <a:cubicBezTo>
                  <a:pt x="19835" y="75944"/>
                  <a:pt x="20141" y="78633"/>
                  <a:pt x="20611" y="81292"/>
                </a:cubicBezTo>
                <a:cubicBezTo>
                  <a:pt x="21081" y="83957"/>
                  <a:pt x="21709" y="86590"/>
                  <a:pt x="22492" y="89179"/>
                </a:cubicBezTo>
                <a:cubicBezTo>
                  <a:pt x="22882" y="90478"/>
                  <a:pt x="23314" y="91765"/>
                  <a:pt x="23786" y="93045"/>
                </a:cubicBezTo>
                <a:cubicBezTo>
                  <a:pt x="23842" y="93196"/>
                  <a:pt x="23902" y="93348"/>
                  <a:pt x="23959" y="93498"/>
                </a:cubicBezTo>
                <a:lnTo>
                  <a:pt x="29543" y="91398"/>
                </a:lnTo>
                <a:cubicBezTo>
                  <a:pt x="29447" y="91195"/>
                  <a:pt x="29350" y="90991"/>
                  <a:pt x="29255" y="90787"/>
                </a:cubicBezTo>
                <a:cubicBezTo>
                  <a:pt x="28739" y="89665"/>
                  <a:pt x="28255" y="88523"/>
                  <a:pt x="27804" y="87360"/>
                </a:cubicBezTo>
                <a:cubicBezTo>
                  <a:pt x="26899" y="85034"/>
                  <a:pt x="26134" y="82657"/>
                  <a:pt x="25511" y="80240"/>
                </a:cubicBezTo>
                <a:cubicBezTo>
                  <a:pt x="24888" y="77821"/>
                  <a:pt x="24412" y="75364"/>
                  <a:pt x="24108" y="72883"/>
                </a:cubicBezTo>
                <a:cubicBezTo>
                  <a:pt x="23957" y="71643"/>
                  <a:pt x="23846" y="70399"/>
                  <a:pt x="23779" y="69150"/>
                </a:cubicBezTo>
                <a:cubicBezTo>
                  <a:pt x="23716" y="67902"/>
                  <a:pt x="23699" y="66652"/>
                  <a:pt x="23727" y="65402"/>
                </a:cubicBezTo>
                <a:cubicBezTo>
                  <a:pt x="23845" y="60404"/>
                  <a:pt x="24765" y="55407"/>
                  <a:pt x="26576" y="50697"/>
                </a:cubicBezTo>
                <a:cubicBezTo>
                  <a:pt x="27470" y="48337"/>
                  <a:pt x="28603" y="46064"/>
                  <a:pt x="29906" y="43881"/>
                </a:cubicBezTo>
                <a:cubicBezTo>
                  <a:pt x="30776" y="42450"/>
                  <a:pt x="31721" y="41067"/>
                  <a:pt x="32735" y="39735"/>
                </a:cubicBezTo>
                <a:cubicBezTo>
                  <a:pt x="33982" y="43224"/>
                  <a:pt x="30835" y="45816"/>
                  <a:pt x="30835" y="45816"/>
                </a:cubicBezTo>
                <a:lnTo>
                  <a:pt x="32163" y="45492"/>
                </a:lnTo>
                <a:lnTo>
                  <a:pt x="30217" y="47574"/>
                </a:lnTo>
                <a:lnTo>
                  <a:pt x="33334" y="45668"/>
                </a:lnTo>
                <a:lnTo>
                  <a:pt x="30638" y="48587"/>
                </a:lnTo>
                <a:lnTo>
                  <a:pt x="33868" y="46726"/>
                </a:lnTo>
                <a:lnTo>
                  <a:pt x="29970" y="50779"/>
                </a:lnTo>
                <a:lnTo>
                  <a:pt x="34131" y="47623"/>
                </a:lnTo>
                <a:lnTo>
                  <a:pt x="30307" y="52605"/>
                </a:lnTo>
                <a:lnTo>
                  <a:pt x="34782" y="49213"/>
                </a:lnTo>
                <a:lnTo>
                  <a:pt x="29388" y="55311"/>
                </a:lnTo>
                <a:lnTo>
                  <a:pt x="34606" y="51329"/>
                </a:lnTo>
                <a:lnTo>
                  <a:pt x="30635" y="55760"/>
                </a:lnTo>
                <a:lnTo>
                  <a:pt x="34090" y="53760"/>
                </a:lnTo>
                <a:lnTo>
                  <a:pt x="28679" y="58764"/>
                </a:lnTo>
                <a:lnTo>
                  <a:pt x="33180" y="56498"/>
                </a:lnTo>
                <a:lnTo>
                  <a:pt x="30605" y="58764"/>
                </a:lnTo>
                <a:lnTo>
                  <a:pt x="33523" y="57440"/>
                </a:lnTo>
                <a:lnTo>
                  <a:pt x="28901" y="61911"/>
                </a:lnTo>
                <a:lnTo>
                  <a:pt x="32357" y="59912"/>
                </a:lnTo>
                <a:lnTo>
                  <a:pt x="28662" y="63356"/>
                </a:lnTo>
                <a:lnTo>
                  <a:pt x="30793" y="61949"/>
                </a:lnTo>
                <a:lnTo>
                  <a:pt x="28809" y="64533"/>
                </a:lnTo>
                <a:cubicBezTo>
                  <a:pt x="41091" y="57595"/>
                  <a:pt x="36065" y="43950"/>
                  <a:pt x="34672" y="40755"/>
                </a:cubicBezTo>
                <a:cubicBezTo>
                  <a:pt x="37391" y="43540"/>
                  <a:pt x="37017" y="47715"/>
                  <a:pt x="37017" y="47715"/>
                </a:cubicBezTo>
                <a:lnTo>
                  <a:pt x="38076" y="45942"/>
                </a:lnTo>
                <a:lnTo>
                  <a:pt x="38257" y="50245"/>
                </a:lnTo>
                <a:lnTo>
                  <a:pt x="39507" y="44869"/>
                </a:lnTo>
                <a:lnTo>
                  <a:pt x="39792" y="50866"/>
                </a:lnTo>
                <a:lnTo>
                  <a:pt x="41211" y="45415"/>
                </a:lnTo>
                <a:lnTo>
                  <a:pt x="41446" y="53909"/>
                </a:lnTo>
                <a:lnTo>
                  <a:pt x="42458" y="46084"/>
                </a:lnTo>
                <a:lnTo>
                  <a:pt x="43769" y="55483"/>
                </a:lnTo>
                <a:lnTo>
                  <a:pt x="44859" y="47067"/>
                </a:lnTo>
                <a:lnTo>
                  <a:pt x="45711" y="59339"/>
                </a:lnTo>
                <a:lnTo>
                  <a:pt x="46950" y="49498"/>
                </a:lnTo>
                <a:lnTo>
                  <a:pt x="47515" y="58470"/>
                </a:lnTo>
                <a:lnTo>
                  <a:pt x="49023" y="52631"/>
                </a:lnTo>
                <a:lnTo>
                  <a:pt x="48679" y="63761"/>
                </a:lnTo>
                <a:lnTo>
                  <a:pt x="51008" y="56512"/>
                </a:lnTo>
                <a:lnTo>
                  <a:pt x="50719" y="61688"/>
                </a:lnTo>
                <a:lnTo>
                  <a:pt x="52385" y="57141"/>
                </a:lnTo>
                <a:lnTo>
                  <a:pt x="52305" y="66856"/>
                </a:lnTo>
                <a:lnTo>
                  <a:pt x="53812" y="61016"/>
                </a:lnTo>
                <a:lnTo>
                  <a:pt x="53605" y="68645"/>
                </a:lnTo>
                <a:lnTo>
                  <a:pt x="54350" y="64861"/>
                </a:lnTo>
                <a:lnTo>
                  <a:pt x="55032" y="69736"/>
                </a:lnTo>
                <a:cubicBezTo>
                  <a:pt x="60512" y="49389"/>
                  <a:pt x="41001" y="40314"/>
                  <a:pt x="35806" y="38288"/>
                </a:cubicBezTo>
                <a:cubicBezTo>
                  <a:pt x="35910" y="38270"/>
                  <a:pt x="36014" y="38252"/>
                  <a:pt x="36118" y="38239"/>
                </a:cubicBezTo>
                <a:lnTo>
                  <a:pt x="36140" y="38323"/>
                </a:lnTo>
                <a:cubicBezTo>
                  <a:pt x="36148" y="38292"/>
                  <a:pt x="36160" y="38263"/>
                  <a:pt x="36169" y="38231"/>
                </a:cubicBezTo>
                <a:cubicBezTo>
                  <a:pt x="39853" y="37747"/>
                  <a:pt x="42915" y="40247"/>
                  <a:pt x="42915" y="40247"/>
                </a:cubicBezTo>
                <a:lnTo>
                  <a:pt x="39201" y="36449"/>
                </a:lnTo>
                <a:lnTo>
                  <a:pt x="47079" y="39720"/>
                </a:lnTo>
                <a:lnTo>
                  <a:pt x="42455" y="36264"/>
                </a:lnTo>
                <a:lnTo>
                  <a:pt x="49081" y="38967"/>
                </a:lnTo>
                <a:lnTo>
                  <a:pt x="44617" y="34828"/>
                </a:lnTo>
                <a:lnTo>
                  <a:pt x="49376" y="36986"/>
                </a:lnTo>
                <a:lnTo>
                  <a:pt x="46778" y="33392"/>
                </a:lnTo>
                <a:lnTo>
                  <a:pt x="57412" y="39574"/>
                </a:lnTo>
                <a:lnTo>
                  <a:pt x="49964" y="33026"/>
                </a:lnTo>
                <a:lnTo>
                  <a:pt x="57706" y="37592"/>
                </a:lnTo>
                <a:lnTo>
                  <a:pt x="53719" y="33067"/>
                </a:lnTo>
                <a:lnTo>
                  <a:pt x="62737" y="39599"/>
                </a:lnTo>
                <a:lnTo>
                  <a:pt x="57589" y="34520"/>
                </a:lnTo>
                <a:lnTo>
                  <a:pt x="62167" y="36747"/>
                </a:lnTo>
                <a:lnTo>
                  <a:pt x="59339" y="32816"/>
                </a:lnTo>
                <a:lnTo>
                  <a:pt x="67335" y="38334"/>
                </a:lnTo>
                <a:close/>
                <a:moveTo>
                  <a:pt x="42363" y="31693"/>
                </a:moveTo>
                <a:cubicBezTo>
                  <a:pt x="42110" y="31796"/>
                  <a:pt x="41860" y="31899"/>
                  <a:pt x="41616" y="32004"/>
                </a:cubicBezTo>
                <a:lnTo>
                  <a:pt x="40591" y="31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flipH="1">
            <a:off x="-444281" y="3014500"/>
            <a:ext cx="1930670" cy="2533589"/>
          </a:xfrm>
          <a:custGeom>
            <a:avLst/>
            <a:gdLst/>
            <a:ahLst/>
            <a:cxnLst/>
            <a:rect l="l" t="t" r="r" b="b"/>
            <a:pathLst>
              <a:path w="71249" h="93499" extrusionOk="0">
                <a:moveTo>
                  <a:pt x="63348" y="33810"/>
                </a:moveTo>
                <a:lnTo>
                  <a:pt x="71249" y="37695"/>
                </a:lnTo>
                <a:cubicBezTo>
                  <a:pt x="62290" y="27310"/>
                  <a:pt x="51341" y="28368"/>
                  <a:pt x="43522" y="31245"/>
                </a:cubicBezTo>
                <a:lnTo>
                  <a:pt x="41038" y="30908"/>
                </a:lnTo>
                <a:lnTo>
                  <a:pt x="47262" y="30078"/>
                </a:lnTo>
                <a:lnTo>
                  <a:pt x="41698" y="29324"/>
                </a:lnTo>
                <a:lnTo>
                  <a:pt x="49822" y="28808"/>
                </a:lnTo>
                <a:lnTo>
                  <a:pt x="43315" y="27948"/>
                </a:lnTo>
                <a:lnTo>
                  <a:pt x="49255" y="27611"/>
                </a:lnTo>
                <a:lnTo>
                  <a:pt x="45397" y="26589"/>
                </a:lnTo>
                <a:lnTo>
                  <a:pt x="52761" y="26862"/>
                </a:lnTo>
                <a:lnTo>
                  <a:pt x="47973" y="25292"/>
                </a:lnTo>
                <a:lnTo>
                  <a:pt x="51397" y="25504"/>
                </a:lnTo>
                <a:lnTo>
                  <a:pt x="48395" y="24382"/>
                </a:lnTo>
                <a:lnTo>
                  <a:pt x="54824" y="24475"/>
                </a:lnTo>
                <a:lnTo>
                  <a:pt x="50966" y="23453"/>
                </a:lnTo>
                <a:lnTo>
                  <a:pt x="56014" y="23622"/>
                </a:lnTo>
                <a:lnTo>
                  <a:pt x="53512" y="23114"/>
                </a:lnTo>
                <a:lnTo>
                  <a:pt x="56742" y="22681"/>
                </a:lnTo>
                <a:cubicBezTo>
                  <a:pt x="51491" y="21233"/>
                  <a:pt x="47366" y="22315"/>
                  <a:pt x="44204" y="24376"/>
                </a:cubicBezTo>
                <a:cubicBezTo>
                  <a:pt x="47114" y="17575"/>
                  <a:pt x="47962" y="8845"/>
                  <a:pt x="40919" y="0"/>
                </a:cubicBezTo>
                <a:lnTo>
                  <a:pt x="42235" y="4744"/>
                </a:lnTo>
                <a:lnTo>
                  <a:pt x="40045" y="1569"/>
                </a:lnTo>
                <a:lnTo>
                  <a:pt x="43272" y="8485"/>
                </a:lnTo>
                <a:lnTo>
                  <a:pt x="39562" y="3729"/>
                </a:lnTo>
                <a:lnTo>
                  <a:pt x="43504" y="12609"/>
                </a:lnTo>
                <a:lnTo>
                  <a:pt x="40166" y="9102"/>
                </a:lnTo>
                <a:lnTo>
                  <a:pt x="42492" y="13734"/>
                </a:lnTo>
                <a:lnTo>
                  <a:pt x="37469" y="8013"/>
                </a:lnTo>
                <a:lnTo>
                  <a:pt x="42217" y="18085"/>
                </a:lnTo>
                <a:lnTo>
                  <a:pt x="38508" y="13328"/>
                </a:lnTo>
                <a:lnTo>
                  <a:pt x="41561" y="21783"/>
                </a:lnTo>
                <a:lnTo>
                  <a:pt x="36507" y="13251"/>
                </a:lnTo>
                <a:lnTo>
                  <a:pt x="40610" y="24846"/>
                </a:lnTo>
                <a:lnTo>
                  <a:pt x="36261" y="17561"/>
                </a:lnTo>
                <a:lnTo>
                  <a:pt x="38799" y="26704"/>
                </a:lnTo>
                <a:lnTo>
                  <a:pt x="34756" y="19928"/>
                </a:lnTo>
                <a:lnTo>
                  <a:pt x="37922" y="27813"/>
                </a:lnTo>
                <a:lnTo>
                  <a:pt x="34450" y="23377"/>
                </a:lnTo>
                <a:lnTo>
                  <a:pt x="36575" y="28991"/>
                </a:lnTo>
                <a:lnTo>
                  <a:pt x="33288" y="24557"/>
                </a:lnTo>
                <a:lnTo>
                  <a:pt x="34836" y="28577"/>
                </a:lnTo>
                <a:lnTo>
                  <a:pt x="33160" y="27373"/>
                </a:lnTo>
                <a:cubicBezTo>
                  <a:pt x="33160" y="27373"/>
                  <a:pt x="35466" y="31610"/>
                  <a:pt x="33419" y="35483"/>
                </a:cubicBezTo>
                <a:cubicBezTo>
                  <a:pt x="31912" y="30303"/>
                  <a:pt x="24570" y="9788"/>
                  <a:pt x="3690" y="13543"/>
                </a:cubicBezTo>
                <a:lnTo>
                  <a:pt x="8490" y="14637"/>
                </a:lnTo>
                <a:lnTo>
                  <a:pt x="4655" y="15057"/>
                </a:lnTo>
                <a:lnTo>
                  <a:pt x="12274" y="15499"/>
                </a:lnTo>
                <a:lnTo>
                  <a:pt x="6327" y="16505"/>
                </a:lnTo>
                <a:lnTo>
                  <a:pt x="16014" y="17252"/>
                </a:lnTo>
                <a:lnTo>
                  <a:pt x="11343" y="18525"/>
                </a:lnTo>
                <a:lnTo>
                  <a:pt x="16524" y="18677"/>
                </a:lnTo>
                <a:lnTo>
                  <a:pt x="9103" y="20381"/>
                </a:lnTo>
                <a:lnTo>
                  <a:pt x="20223" y="20985"/>
                </a:lnTo>
                <a:lnTo>
                  <a:pt x="14275" y="21991"/>
                </a:lnTo>
                <a:lnTo>
                  <a:pt x="23167" y="23316"/>
                </a:lnTo>
                <a:lnTo>
                  <a:pt x="13257" y="23715"/>
                </a:lnTo>
                <a:lnTo>
                  <a:pt x="25411" y="25608"/>
                </a:lnTo>
                <a:lnTo>
                  <a:pt x="16934" y="25978"/>
                </a:lnTo>
                <a:lnTo>
                  <a:pt x="26187" y="28083"/>
                </a:lnTo>
                <a:lnTo>
                  <a:pt x="18304" y="28427"/>
                </a:lnTo>
                <a:lnTo>
                  <a:pt x="26746" y="29383"/>
                </a:lnTo>
                <a:lnTo>
                  <a:pt x="21194" y="30334"/>
                </a:lnTo>
                <a:lnTo>
                  <a:pt x="27144" y="31127"/>
                </a:lnTo>
                <a:lnTo>
                  <a:pt x="21683" y="31915"/>
                </a:lnTo>
                <a:lnTo>
                  <a:pt x="25953" y="32462"/>
                </a:lnTo>
                <a:lnTo>
                  <a:pt x="24099" y="33366"/>
                </a:lnTo>
                <a:cubicBezTo>
                  <a:pt x="24099" y="33366"/>
                  <a:pt x="28787" y="33347"/>
                  <a:pt x="31255" y="36835"/>
                </a:cubicBezTo>
                <a:cubicBezTo>
                  <a:pt x="26655" y="36455"/>
                  <a:pt x="3790" y="35674"/>
                  <a:pt x="0" y="57123"/>
                </a:cubicBezTo>
                <a:lnTo>
                  <a:pt x="4802" y="49743"/>
                </a:lnTo>
                <a:lnTo>
                  <a:pt x="3691" y="55672"/>
                </a:lnTo>
                <a:lnTo>
                  <a:pt x="7739" y="46838"/>
                </a:lnTo>
                <a:lnTo>
                  <a:pt x="7320" y="51663"/>
                </a:lnTo>
                <a:lnTo>
                  <a:pt x="10112" y="47408"/>
                </a:lnTo>
                <a:lnTo>
                  <a:pt x="8287" y="54406"/>
                </a:lnTo>
                <a:lnTo>
                  <a:pt x="12695" y="44180"/>
                </a:lnTo>
                <a:lnTo>
                  <a:pt x="11584" y="50108"/>
                </a:lnTo>
                <a:lnTo>
                  <a:pt x="15899" y="42222"/>
                </a:lnTo>
                <a:lnTo>
                  <a:pt x="12849" y="51660"/>
                </a:lnTo>
                <a:lnTo>
                  <a:pt x="18825" y="40907"/>
                </a:lnTo>
                <a:lnTo>
                  <a:pt x="18432" y="45324"/>
                </a:lnTo>
                <a:lnTo>
                  <a:pt x="21417" y="41036"/>
                </a:lnTo>
                <a:lnTo>
                  <a:pt x="19697" y="46876"/>
                </a:lnTo>
                <a:lnTo>
                  <a:pt x="24008" y="41165"/>
                </a:lnTo>
                <a:lnTo>
                  <a:pt x="21804" y="46499"/>
                </a:lnTo>
                <a:lnTo>
                  <a:pt x="26899" y="39658"/>
                </a:lnTo>
                <a:lnTo>
                  <a:pt x="25651" y="44821"/>
                </a:lnTo>
                <a:cubicBezTo>
                  <a:pt x="25651" y="44821"/>
                  <a:pt x="27115" y="40802"/>
                  <a:pt x="30840" y="39472"/>
                </a:cubicBezTo>
                <a:cubicBezTo>
                  <a:pt x="29928" y="40536"/>
                  <a:pt x="29061" y="41640"/>
                  <a:pt x="28237" y="42782"/>
                </a:cubicBezTo>
                <a:cubicBezTo>
                  <a:pt x="26704" y="44950"/>
                  <a:pt x="25327" y="47247"/>
                  <a:pt x="24188" y="49670"/>
                </a:cubicBezTo>
                <a:cubicBezTo>
                  <a:pt x="21883" y="54505"/>
                  <a:pt x="20471" y="59789"/>
                  <a:pt x="19929" y="65157"/>
                </a:cubicBezTo>
                <a:cubicBezTo>
                  <a:pt x="19794" y="66499"/>
                  <a:pt x="19708" y="67846"/>
                  <a:pt x="19671" y="69196"/>
                </a:cubicBezTo>
                <a:cubicBezTo>
                  <a:pt x="19639" y="70547"/>
                  <a:pt x="19653" y="71896"/>
                  <a:pt x="19715" y="73246"/>
                </a:cubicBezTo>
                <a:cubicBezTo>
                  <a:pt x="19835" y="75944"/>
                  <a:pt x="20141" y="78633"/>
                  <a:pt x="20611" y="81292"/>
                </a:cubicBezTo>
                <a:cubicBezTo>
                  <a:pt x="21081" y="83957"/>
                  <a:pt x="21709" y="86590"/>
                  <a:pt x="22492" y="89179"/>
                </a:cubicBezTo>
                <a:cubicBezTo>
                  <a:pt x="22882" y="90478"/>
                  <a:pt x="23314" y="91765"/>
                  <a:pt x="23786" y="93045"/>
                </a:cubicBezTo>
                <a:cubicBezTo>
                  <a:pt x="23842" y="93196"/>
                  <a:pt x="23902" y="93348"/>
                  <a:pt x="23959" y="93498"/>
                </a:cubicBezTo>
                <a:lnTo>
                  <a:pt x="29543" y="91398"/>
                </a:lnTo>
                <a:cubicBezTo>
                  <a:pt x="29447" y="91195"/>
                  <a:pt x="29350" y="90991"/>
                  <a:pt x="29255" y="90787"/>
                </a:cubicBezTo>
                <a:cubicBezTo>
                  <a:pt x="28739" y="89665"/>
                  <a:pt x="28255" y="88523"/>
                  <a:pt x="27804" y="87360"/>
                </a:cubicBezTo>
                <a:cubicBezTo>
                  <a:pt x="26899" y="85034"/>
                  <a:pt x="26134" y="82657"/>
                  <a:pt x="25511" y="80240"/>
                </a:cubicBezTo>
                <a:cubicBezTo>
                  <a:pt x="24888" y="77821"/>
                  <a:pt x="24412" y="75364"/>
                  <a:pt x="24108" y="72883"/>
                </a:cubicBezTo>
                <a:cubicBezTo>
                  <a:pt x="23957" y="71643"/>
                  <a:pt x="23846" y="70399"/>
                  <a:pt x="23779" y="69150"/>
                </a:cubicBezTo>
                <a:cubicBezTo>
                  <a:pt x="23716" y="67902"/>
                  <a:pt x="23699" y="66652"/>
                  <a:pt x="23727" y="65402"/>
                </a:cubicBezTo>
                <a:cubicBezTo>
                  <a:pt x="23845" y="60404"/>
                  <a:pt x="24765" y="55407"/>
                  <a:pt x="26576" y="50697"/>
                </a:cubicBezTo>
                <a:cubicBezTo>
                  <a:pt x="27470" y="48337"/>
                  <a:pt x="28603" y="46064"/>
                  <a:pt x="29906" y="43881"/>
                </a:cubicBezTo>
                <a:cubicBezTo>
                  <a:pt x="30776" y="42450"/>
                  <a:pt x="31721" y="41067"/>
                  <a:pt x="32735" y="39735"/>
                </a:cubicBezTo>
                <a:cubicBezTo>
                  <a:pt x="33982" y="43224"/>
                  <a:pt x="30835" y="45816"/>
                  <a:pt x="30835" y="45816"/>
                </a:cubicBezTo>
                <a:lnTo>
                  <a:pt x="32163" y="45492"/>
                </a:lnTo>
                <a:lnTo>
                  <a:pt x="30217" y="47574"/>
                </a:lnTo>
                <a:lnTo>
                  <a:pt x="33334" y="45668"/>
                </a:lnTo>
                <a:lnTo>
                  <a:pt x="30638" y="48587"/>
                </a:lnTo>
                <a:lnTo>
                  <a:pt x="33868" y="46726"/>
                </a:lnTo>
                <a:lnTo>
                  <a:pt x="29970" y="50779"/>
                </a:lnTo>
                <a:lnTo>
                  <a:pt x="34131" y="47623"/>
                </a:lnTo>
                <a:lnTo>
                  <a:pt x="30307" y="52605"/>
                </a:lnTo>
                <a:lnTo>
                  <a:pt x="34782" y="49213"/>
                </a:lnTo>
                <a:lnTo>
                  <a:pt x="29388" y="55311"/>
                </a:lnTo>
                <a:lnTo>
                  <a:pt x="34606" y="51329"/>
                </a:lnTo>
                <a:lnTo>
                  <a:pt x="30635" y="55760"/>
                </a:lnTo>
                <a:lnTo>
                  <a:pt x="34090" y="53760"/>
                </a:lnTo>
                <a:lnTo>
                  <a:pt x="28679" y="58764"/>
                </a:lnTo>
                <a:lnTo>
                  <a:pt x="33180" y="56498"/>
                </a:lnTo>
                <a:lnTo>
                  <a:pt x="30605" y="58764"/>
                </a:lnTo>
                <a:lnTo>
                  <a:pt x="33523" y="57440"/>
                </a:lnTo>
                <a:lnTo>
                  <a:pt x="28901" y="61911"/>
                </a:lnTo>
                <a:lnTo>
                  <a:pt x="32357" y="59912"/>
                </a:lnTo>
                <a:lnTo>
                  <a:pt x="28662" y="63356"/>
                </a:lnTo>
                <a:lnTo>
                  <a:pt x="30793" y="61949"/>
                </a:lnTo>
                <a:lnTo>
                  <a:pt x="28809" y="64533"/>
                </a:lnTo>
                <a:cubicBezTo>
                  <a:pt x="41091" y="57595"/>
                  <a:pt x="36065" y="43950"/>
                  <a:pt x="34672" y="40755"/>
                </a:cubicBezTo>
                <a:cubicBezTo>
                  <a:pt x="37391" y="43540"/>
                  <a:pt x="37017" y="47715"/>
                  <a:pt x="37017" y="47715"/>
                </a:cubicBezTo>
                <a:lnTo>
                  <a:pt x="38076" y="45942"/>
                </a:lnTo>
                <a:lnTo>
                  <a:pt x="38257" y="50245"/>
                </a:lnTo>
                <a:lnTo>
                  <a:pt x="39507" y="44869"/>
                </a:lnTo>
                <a:lnTo>
                  <a:pt x="39792" y="50866"/>
                </a:lnTo>
                <a:lnTo>
                  <a:pt x="41211" y="45415"/>
                </a:lnTo>
                <a:lnTo>
                  <a:pt x="41446" y="53909"/>
                </a:lnTo>
                <a:lnTo>
                  <a:pt x="42458" y="46084"/>
                </a:lnTo>
                <a:lnTo>
                  <a:pt x="43769" y="55483"/>
                </a:lnTo>
                <a:lnTo>
                  <a:pt x="44859" y="47067"/>
                </a:lnTo>
                <a:lnTo>
                  <a:pt x="45711" y="59339"/>
                </a:lnTo>
                <a:lnTo>
                  <a:pt x="46950" y="49498"/>
                </a:lnTo>
                <a:lnTo>
                  <a:pt x="47515" y="58470"/>
                </a:lnTo>
                <a:lnTo>
                  <a:pt x="49023" y="52631"/>
                </a:lnTo>
                <a:lnTo>
                  <a:pt x="48679" y="63761"/>
                </a:lnTo>
                <a:lnTo>
                  <a:pt x="51008" y="56512"/>
                </a:lnTo>
                <a:lnTo>
                  <a:pt x="50719" y="61688"/>
                </a:lnTo>
                <a:lnTo>
                  <a:pt x="52385" y="57141"/>
                </a:lnTo>
                <a:lnTo>
                  <a:pt x="52305" y="66856"/>
                </a:lnTo>
                <a:lnTo>
                  <a:pt x="53812" y="61016"/>
                </a:lnTo>
                <a:lnTo>
                  <a:pt x="53605" y="68645"/>
                </a:lnTo>
                <a:lnTo>
                  <a:pt x="54350" y="64861"/>
                </a:lnTo>
                <a:lnTo>
                  <a:pt x="55032" y="69736"/>
                </a:lnTo>
                <a:cubicBezTo>
                  <a:pt x="60512" y="49389"/>
                  <a:pt x="41001" y="40314"/>
                  <a:pt x="35806" y="38288"/>
                </a:cubicBezTo>
                <a:cubicBezTo>
                  <a:pt x="35910" y="38270"/>
                  <a:pt x="36014" y="38252"/>
                  <a:pt x="36118" y="38239"/>
                </a:cubicBezTo>
                <a:lnTo>
                  <a:pt x="36140" y="38323"/>
                </a:lnTo>
                <a:cubicBezTo>
                  <a:pt x="36148" y="38292"/>
                  <a:pt x="36160" y="38263"/>
                  <a:pt x="36169" y="38231"/>
                </a:cubicBezTo>
                <a:cubicBezTo>
                  <a:pt x="39853" y="37747"/>
                  <a:pt x="42915" y="40247"/>
                  <a:pt x="42915" y="40247"/>
                </a:cubicBezTo>
                <a:lnTo>
                  <a:pt x="39201" y="36449"/>
                </a:lnTo>
                <a:lnTo>
                  <a:pt x="47079" y="39720"/>
                </a:lnTo>
                <a:lnTo>
                  <a:pt x="42455" y="36264"/>
                </a:lnTo>
                <a:lnTo>
                  <a:pt x="49081" y="38967"/>
                </a:lnTo>
                <a:lnTo>
                  <a:pt x="44617" y="34828"/>
                </a:lnTo>
                <a:lnTo>
                  <a:pt x="49376" y="36986"/>
                </a:lnTo>
                <a:lnTo>
                  <a:pt x="46778" y="33392"/>
                </a:lnTo>
                <a:lnTo>
                  <a:pt x="57412" y="39574"/>
                </a:lnTo>
                <a:lnTo>
                  <a:pt x="49964" y="33026"/>
                </a:lnTo>
                <a:lnTo>
                  <a:pt x="57706" y="37592"/>
                </a:lnTo>
                <a:lnTo>
                  <a:pt x="53719" y="33067"/>
                </a:lnTo>
                <a:lnTo>
                  <a:pt x="62737" y="39599"/>
                </a:lnTo>
                <a:lnTo>
                  <a:pt x="57589" y="34520"/>
                </a:lnTo>
                <a:lnTo>
                  <a:pt x="62167" y="36747"/>
                </a:lnTo>
                <a:lnTo>
                  <a:pt x="59339" y="32816"/>
                </a:lnTo>
                <a:lnTo>
                  <a:pt x="67335" y="38334"/>
                </a:lnTo>
                <a:close/>
                <a:moveTo>
                  <a:pt x="42363" y="31693"/>
                </a:moveTo>
                <a:cubicBezTo>
                  <a:pt x="42110" y="31796"/>
                  <a:pt x="41860" y="31899"/>
                  <a:pt x="41616" y="32004"/>
                </a:cubicBezTo>
                <a:lnTo>
                  <a:pt x="40591" y="31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32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2549400" y="1925875"/>
            <a:ext cx="4045200" cy="9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ubTitle" idx="1"/>
          </p:nvPr>
        </p:nvSpPr>
        <p:spPr>
          <a:xfrm>
            <a:off x="1551000" y="2932750"/>
            <a:ext cx="60420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4" name="Google Shape;124;p9"/>
          <p:cNvSpPr/>
          <p:nvPr/>
        </p:nvSpPr>
        <p:spPr>
          <a:xfrm>
            <a:off x="6238300" y="229750"/>
            <a:ext cx="2411200" cy="454825"/>
          </a:xfrm>
          <a:custGeom>
            <a:avLst/>
            <a:gdLst/>
            <a:ahLst/>
            <a:cxnLst/>
            <a:rect l="l" t="t" r="r" b="b"/>
            <a:pathLst>
              <a:path w="96448" h="18193" extrusionOk="0">
                <a:moveTo>
                  <a:pt x="73995" y="8785"/>
                </a:moveTo>
                <a:lnTo>
                  <a:pt x="72001" y="8343"/>
                </a:lnTo>
                <a:lnTo>
                  <a:pt x="70035" y="7908"/>
                </a:lnTo>
                <a:cubicBezTo>
                  <a:pt x="69332" y="8056"/>
                  <a:pt x="68598" y="7121"/>
                  <a:pt x="67895" y="7434"/>
                </a:cubicBezTo>
                <a:cubicBezTo>
                  <a:pt x="67191" y="6874"/>
                  <a:pt x="66516" y="7715"/>
                  <a:pt x="65929" y="6998"/>
                </a:cubicBezTo>
                <a:cubicBezTo>
                  <a:pt x="65343" y="6974"/>
                  <a:pt x="64843" y="6847"/>
                  <a:pt x="64493" y="6680"/>
                </a:cubicBezTo>
                <a:cubicBezTo>
                  <a:pt x="64140" y="6900"/>
                  <a:pt x="63935" y="6700"/>
                  <a:pt x="63935" y="6557"/>
                </a:cubicBezTo>
                <a:cubicBezTo>
                  <a:pt x="63155" y="5566"/>
                  <a:pt x="62569" y="5136"/>
                  <a:pt x="62130" y="4526"/>
                </a:cubicBezTo>
                <a:cubicBezTo>
                  <a:pt x="61690" y="4253"/>
                  <a:pt x="61398" y="3849"/>
                  <a:pt x="61202" y="3484"/>
                </a:cubicBezTo>
                <a:cubicBezTo>
                  <a:pt x="61007" y="3149"/>
                  <a:pt x="60909" y="3033"/>
                  <a:pt x="60861" y="3100"/>
                </a:cubicBezTo>
                <a:cubicBezTo>
                  <a:pt x="60813" y="2967"/>
                  <a:pt x="60813" y="3066"/>
                  <a:pt x="60813" y="3045"/>
                </a:cubicBezTo>
                <a:cubicBezTo>
                  <a:pt x="60813" y="3188"/>
                  <a:pt x="60620" y="2783"/>
                  <a:pt x="60333" y="2625"/>
                </a:cubicBezTo>
                <a:cubicBezTo>
                  <a:pt x="60045" y="2435"/>
                  <a:pt x="59661" y="1940"/>
                  <a:pt x="59278" y="1702"/>
                </a:cubicBezTo>
                <a:lnTo>
                  <a:pt x="58223" y="777"/>
                </a:lnTo>
                <a:lnTo>
                  <a:pt x="57744" y="357"/>
                </a:lnTo>
                <a:lnTo>
                  <a:pt x="52835" y="1094"/>
                </a:lnTo>
                <a:cubicBezTo>
                  <a:pt x="52835" y="1094"/>
                  <a:pt x="52623" y="1005"/>
                  <a:pt x="52286" y="878"/>
                </a:cubicBezTo>
                <a:cubicBezTo>
                  <a:pt x="51949" y="753"/>
                  <a:pt x="51486" y="692"/>
                  <a:pt x="50986" y="442"/>
                </a:cubicBezTo>
                <a:cubicBezTo>
                  <a:pt x="50486" y="315"/>
                  <a:pt x="49948" y="110"/>
                  <a:pt x="49460" y="96"/>
                </a:cubicBezTo>
                <a:cubicBezTo>
                  <a:pt x="48972" y="1"/>
                  <a:pt x="48533" y="125"/>
                  <a:pt x="48232" y="158"/>
                </a:cubicBezTo>
                <a:cubicBezTo>
                  <a:pt x="47829" y="162"/>
                  <a:pt x="47294" y="640"/>
                  <a:pt x="46757" y="761"/>
                </a:cubicBezTo>
                <a:cubicBezTo>
                  <a:pt x="46221" y="1040"/>
                  <a:pt x="45685" y="1210"/>
                  <a:pt x="45283" y="1363"/>
                </a:cubicBezTo>
                <a:cubicBezTo>
                  <a:pt x="44880" y="1431"/>
                  <a:pt x="44612" y="1516"/>
                  <a:pt x="44612" y="1636"/>
                </a:cubicBezTo>
                <a:cubicBezTo>
                  <a:pt x="44612" y="1508"/>
                  <a:pt x="44499" y="2054"/>
                  <a:pt x="44348" y="2510"/>
                </a:cubicBezTo>
                <a:cubicBezTo>
                  <a:pt x="44197" y="2964"/>
                  <a:pt x="44009" y="3607"/>
                  <a:pt x="43859" y="4134"/>
                </a:cubicBezTo>
                <a:cubicBezTo>
                  <a:pt x="43708" y="4740"/>
                  <a:pt x="43595" y="5008"/>
                  <a:pt x="43595" y="5008"/>
                </a:cubicBezTo>
                <a:lnTo>
                  <a:pt x="40468" y="7692"/>
                </a:lnTo>
                <a:lnTo>
                  <a:pt x="36356" y="7964"/>
                </a:lnTo>
                <a:lnTo>
                  <a:pt x="35723" y="8127"/>
                </a:lnTo>
                <a:cubicBezTo>
                  <a:pt x="35329" y="8420"/>
                  <a:pt x="34777" y="8568"/>
                  <a:pt x="34144" y="8538"/>
                </a:cubicBezTo>
                <a:cubicBezTo>
                  <a:pt x="33513" y="8675"/>
                  <a:pt x="32802" y="8886"/>
                  <a:pt x="32092" y="9071"/>
                </a:cubicBezTo>
                <a:lnTo>
                  <a:pt x="27829" y="10178"/>
                </a:lnTo>
                <a:lnTo>
                  <a:pt x="13023" y="11156"/>
                </a:lnTo>
                <a:lnTo>
                  <a:pt x="9647" y="11913"/>
                </a:lnTo>
                <a:lnTo>
                  <a:pt x="7593" y="12376"/>
                </a:lnTo>
                <a:cubicBezTo>
                  <a:pt x="6878" y="12743"/>
                  <a:pt x="6146" y="12753"/>
                  <a:pt x="5431" y="12861"/>
                </a:cubicBezTo>
                <a:cubicBezTo>
                  <a:pt x="4716" y="12912"/>
                  <a:pt x="4020" y="13123"/>
                  <a:pt x="3377" y="13323"/>
                </a:cubicBezTo>
                <a:cubicBezTo>
                  <a:pt x="2734" y="13466"/>
                  <a:pt x="2145" y="13600"/>
                  <a:pt x="1644" y="13712"/>
                </a:cubicBezTo>
                <a:lnTo>
                  <a:pt x="1" y="14080"/>
                </a:lnTo>
                <a:lnTo>
                  <a:pt x="1034" y="14136"/>
                </a:lnTo>
                <a:lnTo>
                  <a:pt x="2219" y="14200"/>
                </a:lnTo>
                <a:cubicBezTo>
                  <a:pt x="2677" y="13907"/>
                  <a:pt x="3194" y="14213"/>
                  <a:pt x="3757" y="14284"/>
                </a:cubicBezTo>
                <a:cubicBezTo>
                  <a:pt x="4321" y="13864"/>
                  <a:pt x="4931" y="13989"/>
                  <a:pt x="5576" y="14383"/>
                </a:cubicBezTo>
                <a:cubicBezTo>
                  <a:pt x="6223" y="13812"/>
                  <a:pt x="6903" y="13965"/>
                  <a:pt x="7607" y="14493"/>
                </a:cubicBezTo>
                <a:cubicBezTo>
                  <a:pt x="8312" y="14399"/>
                  <a:pt x="9040" y="14335"/>
                  <a:pt x="9779" y="14610"/>
                </a:cubicBezTo>
                <a:cubicBezTo>
                  <a:pt x="10519" y="14669"/>
                  <a:pt x="11270" y="14782"/>
                  <a:pt x="12021" y="14732"/>
                </a:cubicBezTo>
                <a:cubicBezTo>
                  <a:pt x="12773" y="14638"/>
                  <a:pt x="13524" y="15064"/>
                  <a:pt x="14264" y="14854"/>
                </a:cubicBezTo>
                <a:cubicBezTo>
                  <a:pt x="15003" y="14979"/>
                  <a:pt x="15731" y="15002"/>
                  <a:pt x="16435" y="14972"/>
                </a:cubicBezTo>
                <a:cubicBezTo>
                  <a:pt x="17139" y="15088"/>
                  <a:pt x="17820" y="15047"/>
                  <a:pt x="18466" y="15082"/>
                </a:cubicBezTo>
                <a:lnTo>
                  <a:pt x="20285" y="15181"/>
                </a:lnTo>
                <a:cubicBezTo>
                  <a:pt x="20849" y="14979"/>
                  <a:pt x="21366" y="15467"/>
                  <a:pt x="21823" y="15265"/>
                </a:cubicBezTo>
                <a:cubicBezTo>
                  <a:pt x="22280" y="15177"/>
                  <a:pt x="22680" y="15196"/>
                  <a:pt x="23008" y="15328"/>
                </a:cubicBezTo>
                <a:cubicBezTo>
                  <a:pt x="23337" y="15168"/>
                  <a:pt x="23595" y="15356"/>
                  <a:pt x="23771" y="15370"/>
                </a:cubicBezTo>
                <a:cubicBezTo>
                  <a:pt x="23947" y="15196"/>
                  <a:pt x="24042" y="15198"/>
                  <a:pt x="24042" y="15384"/>
                </a:cubicBezTo>
                <a:cubicBezTo>
                  <a:pt x="24042" y="15218"/>
                  <a:pt x="24338" y="15125"/>
                  <a:pt x="24781" y="15036"/>
                </a:cubicBezTo>
                <a:cubicBezTo>
                  <a:pt x="25224" y="14958"/>
                  <a:pt x="25815" y="14786"/>
                  <a:pt x="26406" y="14269"/>
                </a:cubicBezTo>
                <a:cubicBezTo>
                  <a:pt x="26997" y="14041"/>
                  <a:pt x="27588" y="13709"/>
                  <a:pt x="28032" y="13502"/>
                </a:cubicBezTo>
                <a:cubicBezTo>
                  <a:pt x="28475" y="13245"/>
                  <a:pt x="28771" y="13141"/>
                  <a:pt x="28771" y="13153"/>
                </a:cubicBezTo>
                <a:cubicBezTo>
                  <a:pt x="28771" y="13122"/>
                  <a:pt x="29067" y="13170"/>
                  <a:pt x="29510" y="13404"/>
                </a:cubicBezTo>
                <a:cubicBezTo>
                  <a:pt x="29953" y="13642"/>
                  <a:pt x="30545" y="13643"/>
                  <a:pt x="31135" y="13957"/>
                </a:cubicBezTo>
                <a:cubicBezTo>
                  <a:pt x="31727" y="14163"/>
                  <a:pt x="32317" y="14359"/>
                  <a:pt x="32761" y="14509"/>
                </a:cubicBezTo>
                <a:lnTo>
                  <a:pt x="33500" y="14760"/>
                </a:lnTo>
                <a:lnTo>
                  <a:pt x="34010" y="14864"/>
                </a:lnTo>
                <a:lnTo>
                  <a:pt x="35326" y="15132"/>
                </a:lnTo>
                <a:cubicBezTo>
                  <a:pt x="35863" y="15350"/>
                  <a:pt x="36481" y="15404"/>
                  <a:pt x="37125" y="15497"/>
                </a:cubicBezTo>
                <a:cubicBezTo>
                  <a:pt x="37770" y="15771"/>
                  <a:pt x="38440" y="15879"/>
                  <a:pt x="39086" y="15895"/>
                </a:cubicBezTo>
                <a:cubicBezTo>
                  <a:pt x="39730" y="16066"/>
                  <a:pt x="40347" y="16189"/>
                  <a:pt x="40885" y="16261"/>
                </a:cubicBezTo>
                <a:cubicBezTo>
                  <a:pt x="41421" y="16209"/>
                  <a:pt x="41877" y="16542"/>
                  <a:pt x="42200" y="16527"/>
                </a:cubicBezTo>
                <a:cubicBezTo>
                  <a:pt x="42522" y="16717"/>
                  <a:pt x="42710" y="16677"/>
                  <a:pt x="42710" y="16631"/>
                </a:cubicBezTo>
                <a:cubicBezTo>
                  <a:pt x="42710" y="16541"/>
                  <a:pt x="43044" y="16864"/>
                  <a:pt x="43545" y="16576"/>
                </a:cubicBezTo>
                <a:cubicBezTo>
                  <a:pt x="44047" y="16708"/>
                  <a:pt x="44715" y="16336"/>
                  <a:pt x="45383" y="16454"/>
                </a:cubicBezTo>
                <a:cubicBezTo>
                  <a:pt x="46051" y="16553"/>
                  <a:pt x="46720" y="16281"/>
                  <a:pt x="47221" y="16333"/>
                </a:cubicBezTo>
                <a:cubicBezTo>
                  <a:pt x="47721" y="16374"/>
                  <a:pt x="48056" y="16318"/>
                  <a:pt x="48056" y="16278"/>
                </a:cubicBezTo>
                <a:cubicBezTo>
                  <a:pt x="48056" y="16219"/>
                  <a:pt x="48467" y="16272"/>
                  <a:pt x="49016" y="16216"/>
                </a:cubicBezTo>
                <a:cubicBezTo>
                  <a:pt x="49564" y="15866"/>
                  <a:pt x="50249" y="16099"/>
                  <a:pt x="50798" y="16098"/>
                </a:cubicBezTo>
                <a:cubicBezTo>
                  <a:pt x="51346" y="16208"/>
                  <a:pt x="51757" y="16284"/>
                  <a:pt x="51757" y="16034"/>
                </a:cubicBezTo>
                <a:cubicBezTo>
                  <a:pt x="51757" y="14606"/>
                  <a:pt x="52080" y="16551"/>
                  <a:pt x="52511" y="16091"/>
                </a:cubicBezTo>
                <a:cubicBezTo>
                  <a:pt x="52941" y="15941"/>
                  <a:pt x="53479" y="16453"/>
                  <a:pt x="53910" y="16198"/>
                </a:cubicBezTo>
                <a:cubicBezTo>
                  <a:pt x="54341" y="15787"/>
                  <a:pt x="54663" y="15482"/>
                  <a:pt x="54663" y="16255"/>
                </a:cubicBezTo>
                <a:cubicBezTo>
                  <a:pt x="54663" y="15743"/>
                  <a:pt x="54929" y="16878"/>
                  <a:pt x="55353" y="16296"/>
                </a:cubicBezTo>
                <a:cubicBezTo>
                  <a:pt x="55778" y="16294"/>
                  <a:pt x="56362" y="16540"/>
                  <a:pt x="56998" y="16393"/>
                </a:cubicBezTo>
                <a:cubicBezTo>
                  <a:pt x="57635" y="16452"/>
                  <a:pt x="58325" y="16471"/>
                  <a:pt x="58962" y="16507"/>
                </a:cubicBezTo>
                <a:cubicBezTo>
                  <a:pt x="59599" y="16610"/>
                  <a:pt x="60183" y="16743"/>
                  <a:pt x="60607" y="16604"/>
                </a:cubicBezTo>
                <a:cubicBezTo>
                  <a:pt x="61031" y="16728"/>
                  <a:pt x="61297" y="16653"/>
                  <a:pt x="61297" y="16643"/>
                </a:cubicBezTo>
                <a:cubicBezTo>
                  <a:pt x="61297" y="16735"/>
                  <a:pt x="61485" y="16638"/>
                  <a:pt x="61815" y="16698"/>
                </a:cubicBezTo>
                <a:cubicBezTo>
                  <a:pt x="62145" y="16928"/>
                  <a:pt x="62616" y="16747"/>
                  <a:pt x="63182" y="16842"/>
                </a:cubicBezTo>
                <a:cubicBezTo>
                  <a:pt x="63747" y="16803"/>
                  <a:pt x="64407" y="17200"/>
                  <a:pt x="65113" y="17046"/>
                </a:cubicBezTo>
                <a:cubicBezTo>
                  <a:pt x="65820" y="17148"/>
                  <a:pt x="66574" y="17262"/>
                  <a:pt x="67327" y="17279"/>
                </a:cubicBezTo>
                <a:cubicBezTo>
                  <a:pt x="68082" y="17130"/>
                  <a:pt x="68836" y="17305"/>
                  <a:pt x="69542" y="17512"/>
                </a:cubicBezTo>
                <a:cubicBezTo>
                  <a:pt x="70249" y="17360"/>
                  <a:pt x="70909" y="17906"/>
                  <a:pt x="71474" y="17715"/>
                </a:cubicBezTo>
                <a:cubicBezTo>
                  <a:pt x="72039" y="18193"/>
                  <a:pt x="72511" y="17469"/>
                  <a:pt x="72840" y="17859"/>
                </a:cubicBezTo>
                <a:cubicBezTo>
                  <a:pt x="73170" y="17843"/>
                  <a:pt x="73358" y="18054"/>
                  <a:pt x="73358" y="17914"/>
                </a:cubicBezTo>
                <a:cubicBezTo>
                  <a:pt x="73358" y="18142"/>
                  <a:pt x="73673" y="17652"/>
                  <a:pt x="74091" y="17652"/>
                </a:cubicBezTo>
                <a:cubicBezTo>
                  <a:pt x="74509" y="17562"/>
                  <a:pt x="75032" y="17346"/>
                  <a:pt x="75451" y="17165"/>
                </a:cubicBezTo>
                <a:cubicBezTo>
                  <a:pt x="75869" y="17243"/>
                  <a:pt x="76183" y="16820"/>
                  <a:pt x="76183" y="16902"/>
                </a:cubicBezTo>
                <a:cubicBezTo>
                  <a:pt x="76183" y="16400"/>
                  <a:pt x="76548" y="16878"/>
                  <a:pt x="77036" y="16846"/>
                </a:cubicBezTo>
                <a:lnTo>
                  <a:pt x="79473" y="16685"/>
                </a:lnTo>
                <a:lnTo>
                  <a:pt x="96447" y="1438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0" dist="1905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9"/>
          <p:cNvGrpSpPr/>
          <p:nvPr/>
        </p:nvGrpSpPr>
        <p:grpSpPr>
          <a:xfrm>
            <a:off x="-606950" y="150775"/>
            <a:ext cx="3222160" cy="714048"/>
            <a:chOff x="-606950" y="150775"/>
            <a:chExt cx="3222160" cy="714048"/>
          </a:xfrm>
        </p:grpSpPr>
        <p:sp>
          <p:nvSpPr>
            <p:cNvPr id="126" name="Google Shape;126;p9"/>
            <p:cNvSpPr/>
            <p:nvPr/>
          </p:nvSpPr>
          <p:spPr>
            <a:xfrm>
              <a:off x="-606950" y="150775"/>
              <a:ext cx="2411200" cy="454825"/>
            </a:xfrm>
            <a:custGeom>
              <a:avLst/>
              <a:gdLst/>
              <a:ahLst/>
              <a:cxnLst/>
              <a:rect l="l" t="t" r="r" b="b"/>
              <a:pathLst>
                <a:path w="96448" h="18193" extrusionOk="0">
                  <a:moveTo>
                    <a:pt x="73995" y="8785"/>
                  </a:moveTo>
                  <a:lnTo>
                    <a:pt x="72001" y="8343"/>
                  </a:lnTo>
                  <a:lnTo>
                    <a:pt x="70035" y="7908"/>
                  </a:lnTo>
                  <a:cubicBezTo>
                    <a:pt x="69332" y="8056"/>
                    <a:pt x="68598" y="7121"/>
                    <a:pt x="67895" y="7434"/>
                  </a:cubicBezTo>
                  <a:cubicBezTo>
                    <a:pt x="67191" y="6874"/>
                    <a:pt x="66516" y="7715"/>
                    <a:pt x="65929" y="6998"/>
                  </a:cubicBezTo>
                  <a:cubicBezTo>
                    <a:pt x="65343" y="6974"/>
                    <a:pt x="64843" y="6847"/>
                    <a:pt x="64493" y="6680"/>
                  </a:cubicBezTo>
                  <a:cubicBezTo>
                    <a:pt x="64140" y="6900"/>
                    <a:pt x="63935" y="6700"/>
                    <a:pt x="63935" y="6557"/>
                  </a:cubicBezTo>
                  <a:cubicBezTo>
                    <a:pt x="63155" y="5566"/>
                    <a:pt x="62569" y="5136"/>
                    <a:pt x="62130" y="4526"/>
                  </a:cubicBezTo>
                  <a:cubicBezTo>
                    <a:pt x="61690" y="4253"/>
                    <a:pt x="61398" y="3849"/>
                    <a:pt x="61202" y="3484"/>
                  </a:cubicBezTo>
                  <a:cubicBezTo>
                    <a:pt x="61007" y="3149"/>
                    <a:pt x="60909" y="3033"/>
                    <a:pt x="60861" y="3100"/>
                  </a:cubicBezTo>
                  <a:cubicBezTo>
                    <a:pt x="60813" y="2967"/>
                    <a:pt x="60813" y="3066"/>
                    <a:pt x="60813" y="3045"/>
                  </a:cubicBezTo>
                  <a:cubicBezTo>
                    <a:pt x="60813" y="3188"/>
                    <a:pt x="60620" y="2783"/>
                    <a:pt x="60333" y="2625"/>
                  </a:cubicBezTo>
                  <a:cubicBezTo>
                    <a:pt x="60045" y="2435"/>
                    <a:pt x="59661" y="1940"/>
                    <a:pt x="59278" y="1702"/>
                  </a:cubicBezTo>
                  <a:lnTo>
                    <a:pt x="58223" y="777"/>
                  </a:lnTo>
                  <a:lnTo>
                    <a:pt x="57744" y="357"/>
                  </a:lnTo>
                  <a:lnTo>
                    <a:pt x="52835" y="1094"/>
                  </a:lnTo>
                  <a:cubicBezTo>
                    <a:pt x="52835" y="1094"/>
                    <a:pt x="52623" y="1005"/>
                    <a:pt x="52286" y="878"/>
                  </a:cubicBezTo>
                  <a:cubicBezTo>
                    <a:pt x="51949" y="753"/>
                    <a:pt x="51486" y="692"/>
                    <a:pt x="50986" y="442"/>
                  </a:cubicBezTo>
                  <a:cubicBezTo>
                    <a:pt x="50486" y="315"/>
                    <a:pt x="49948" y="110"/>
                    <a:pt x="49460" y="96"/>
                  </a:cubicBezTo>
                  <a:cubicBezTo>
                    <a:pt x="48972" y="1"/>
                    <a:pt x="48533" y="125"/>
                    <a:pt x="48232" y="158"/>
                  </a:cubicBezTo>
                  <a:cubicBezTo>
                    <a:pt x="47829" y="162"/>
                    <a:pt x="47294" y="640"/>
                    <a:pt x="46757" y="761"/>
                  </a:cubicBezTo>
                  <a:cubicBezTo>
                    <a:pt x="46221" y="1040"/>
                    <a:pt x="45685" y="1210"/>
                    <a:pt x="45283" y="1363"/>
                  </a:cubicBezTo>
                  <a:cubicBezTo>
                    <a:pt x="44880" y="1431"/>
                    <a:pt x="44612" y="1516"/>
                    <a:pt x="44612" y="1636"/>
                  </a:cubicBezTo>
                  <a:cubicBezTo>
                    <a:pt x="44612" y="1508"/>
                    <a:pt x="44499" y="2054"/>
                    <a:pt x="44348" y="2510"/>
                  </a:cubicBezTo>
                  <a:cubicBezTo>
                    <a:pt x="44197" y="2964"/>
                    <a:pt x="44009" y="3607"/>
                    <a:pt x="43859" y="4134"/>
                  </a:cubicBezTo>
                  <a:cubicBezTo>
                    <a:pt x="43708" y="4740"/>
                    <a:pt x="43595" y="5008"/>
                    <a:pt x="43595" y="5008"/>
                  </a:cubicBezTo>
                  <a:lnTo>
                    <a:pt x="40468" y="7692"/>
                  </a:lnTo>
                  <a:lnTo>
                    <a:pt x="36356" y="7964"/>
                  </a:lnTo>
                  <a:lnTo>
                    <a:pt x="35723" y="8127"/>
                  </a:lnTo>
                  <a:cubicBezTo>
                    <a:pt x="35329" y="8420"/>
                    <a:pt x="34777" y="8568"/>
                    <a:pt x="34144" y="8538"/>
                  </a:cubicBezTo>
                  <a:cubicBezTo>
                    <a:pt x="33513" y="8675"/>
                    <a:pt x="32802" y="8886"/>
                    <a:pt x="32092" y="9071"/>
                  </a:cubicBezTo>
                  <a:lnTo>
                    <a:pt x="27829" y="10178"/>
                  </a:lnTo>
                  <a:lnTo>
                    <a:pt x="13023" y="11156"/>
                  </a:lnTo>
                  <a:lnTo>
                    <a:pt x="9647" y="11913"/>
                  </a:lnTo>
                  <a:lnTo>
                    <a:pt x="7593" y="12376"/>
                  </a:lnTo>
                  <a:cubicBezTo>
                    <a:pt x="6878" y="12743"/>
                    <a:pt x="6146" y="12753"/>
                    <a:pt x="5431" y="12861"/>
                  </a:cubicBezTo>
                  <a:cubicBezTo>
                    <a:pt x="4716" y="12912"/>
                    <a:pt x="4020" y="13123"/>
                    <a:pt x="3377" y="13323"/>
                  </a:cubicBezTo>
                  <a:cubicBezTo>
                    <a:pt x="2734" y="13466"/>
                    <a:pt x="2145" y="13600"/>
                    <a:pt x="1644" y="13712"/>
                  </a:cubicBezTo>
                  <a:lnTo>
                    <a:pt x="1" y="14080"/>
                  </a:lnTo>
                  <a:lnTo>
                    <a:pt x="1034" y="14136"/>
                  </a:lnTo>
                  <a:lnTo>
                    <a:pt x="2219" y="14200"/>
                  </a:lnTo>
                  <a:cubicBezTo>
                    <a:pt x="2677" y="13907"/>
                    <a:pt x="3194" y="14213"/>
                    <a:pt x="3757" y="14284"/>
                  </a:cubicBezTo>
                  <a:cubicBezTo>
                    <a:pt x="4321" y="13864"/>
                    <a:pt x="4931" y="13989"/>
                    <a:pt x="5576" y="14383"/>
                  </a:cubicBezTo>
                  <a:cubicBezTo>
                    <a:pt x="6223" y="13812"/>
                    <a:pt x="6903" y="13965"/>
                    <a:pt x="7607" y="14493"/>
                  </a:cubicBezTo>
                  <a:cubicBezTo>
                    <a:pt x="8312" y="14399"/>
                    <a:pt x="9040" y="14335"/>
                    <a:pt x="9779" y="14610"/>
                  </a:cubicBezTo>
                  <a:cubicBezTo>
                    <a:pt x="10519" y="14669"/>
                    <a:pt x="11270" y="14782"/>
                    <a:pt x="12021" y="14732"/>
                  </a:cubicBezTo>
                  <a:cubicBezTo>
                    <a:pt x="12773" y="14638"/>
                    <a:pt x="13524" y="15064"/>
                    <a:pt x="14264" y="14854"/>
                  </a:cubicBezTo>
                  <a:cubicBezTo>
                    <a:pt x="15003" y="14979"/>
                    <a:pt x="15731" y="15002"/>
                    <a:pt x="16435" y="14972"/>
                  </a:cubicBezTo>
                  <a:cubicBezTo>
                    <a:pt x="17139" y="15088"/>
                    <a:pt x="17820" y="15047"/>
                    <a:pt x="18466" y="15082"/>
                  </a:cubicBezTo>
                  <a:lnTo>
                    <a:pt x="20285" y="15181"/>
                  </a:lnTo>
                  <a:cubicBezTo>
                    <a:pt x="20849" y="14979"/>
                    <a:pt x="21366" y="15467"/>
                    <a:pt x="21823" y="15265"/>
                  </a:cubicBezTo>
                  <a:cubicBezTo>
                    <a:pt x="22280" y="15177"/>
                    <a:pt x="22680" y="15196"/>
                    <a:pt x="23008" y="15328"/>
                  </a:cubicBezTo>
                  <a:cubicBezTo>
                    <a:pt x="23337" y="15168"/>
                    <a:pt x="23595" y="15356"/>
                    <a:pt x="23771" y="15370"/>
                  </a:cubicBezTo>
                  <a:cubicBezTo>
                    <a:pt x="23947" y="15196"/>
                    <a:pt x="24042" y="15198"/>
                    <a:pt x="24042" y="15384"/>
                  </a:cubicBezTo>
                  <a:cubicBezTo>
                    <a:pt x="24042" y="15218"/>
                    <a:pt x="24338" y="15125"/>
                    <a:pt x="24781" y="15036"/>
                  </a:cubicBezTo>
                  <a:cubicBezTo>
                    <a:pt x="25224" y="14958"/>
                    <a:pt x="25815" y="14786"/>
                    <a:pt x="26406" y="14269"/>
                  </a:cubicBezTo>
                  <a:cubicBezTo>
                    <a:pt x="26997" y="14041"/>
                    <a:pt x="27588" y="13709"/>
                    <a:pt x="28032" y="13502"/>
                  </a:cubicBezTo>
                  <a:cubicBezTo>
                    <a:pt x="28475" y="13245"/>
                    <a:pt x="28771" y="13141"/>
                    <a:pt x="28771" y="13153"/>
                  </a:cubicBezTo>
                  <a:cubicBezTo>
                    <a:pt x="28771" y="13122"/>
                    <a:pt x="29067" y="13170"/>
                    <a:pt x="29510" y="13404"/>
                  </a:cubicBezTo>
                  <a:cubicBezTo>
                    <a:pt x="29953" y="13642"/>
                    <a:pt x="30545" y="13643"/>
                    <a:pt x="31135" y="13957"/>
                  </a:cubicBezTo>
                  <a:cubicBezTo>
                    <a:pt x="31727" y="14163"/>
                    <a:pt x="32317" y="14359"/>
                    <a:pt x="32761" y="14509"/>
                  </a:cubicBezTo>
                  <a:lnTo>
                    <a:pt x="33500" y="14760"/>
                  </a:lnTo>
                  <a:lnTo>
                    <a:pt x="34010" y="14864"/>
                  </a:lnTo>
                  <a:lnTo>
                    <a:pt x="35326" y="15132"/>
                  </a:lnTo>
                  <a:cubicBezTo>
                    <a:pt x="35863" y="15350"/>
                    <a:pt x="36481" y="15404"/>
                    <a:pt x="37125" y="15497"/>
                  </a:cubicBezTo>
                  <a:cubicBezTo>
                    <a:pt x="37770" y="15771"/>
                    <a:pt x="38440" y="15879"/>
                    <a:pt x="39086" y="15895"/>
                  </a:cubicBezTo>
                  <a:cubicBezTo>
                    <a:pt x="39730" y="16066"/>
                    <a:pt x="40347" y="16189"/>
                    <a:pt x="40885" y="16261"/>
                  </a:cubicBezTo>
                  <a:cubicBezTo>
                    <a:pt x="41421" y="16209"/>
                    <a:pt x="41877" y="16542"/>
                    <a:pt x="42200" y="16527"/>
                  </a:cubicBezTo>
                  <a:cubicBezTo>
                    <a:pt x="42522" y="16717"/>
                    <a:pt x="42710" y="16677"/>
                    <a:pt x="42710" y="16631"/>
                  </a:cubicBezTo>
                  <a:cubicBezTo>
                    <a:pt x="42710" y="16541"/>
                    <a:pt x="43044" y="16864"/>
                    <a:pt x="43545" y="16576"/>
                  </a:cubicBezTo>
                  <a:cubicBezTo>
                    <a:pt x="44047" y="16708"/>
                    <a:pt x="44715" y="16336"/>
                    <a:pt x="45383" y="16454"/>
                  </a:cubicBezTo>
                  <a:cubicBezTo>
                    <a:pt x="46051" y="16553"/>
                    <a:pt x="46720" y="16281"/>
                    <a:pt x="47221" y="16333"/>
                  </a:cubicBezTo>
                  <a:cubicBezTo>
                    <a:pt x="47721" y="16374"/>
                    <a:pt x="48056" y="16318"/>
                    <a:pt x="48056" y="16278"/>
                  </a:cubicBezTo>
                  <a:cubicBezTo>
                    <a:pt x="48056" y="16219"/>
                    <a:pt x="48467" y="16272"/>
                    <a:pt x="49016" y="16216"/>
                  </a:cubicBezTo>
                  <a:cubicBezTo>
                    <a:pt x="49564" y="15866"/>
                    <a:pt x="50249" y="16099"/>
                    <a:pt x="50798" y="16098"/>
                  </a:cubicBezTo>
                  <a:cubicBezTo>
                    <a:pt x="51346" y="16208"/>
                    <a:pt x="51757" y="16284"/>
                    <a:pt x="51757" y="16034"/>
                  </a:cubicBezTo>
                  <a:cubicBezTo>
                    <a:pt x="51757" y="14606"/>
                    <a:pt x="52080" y="16551"/>
                    <a:pt x="52511" y="16091"/>
                  </a:cubicBezTo>
                  <a:cubicBezTo>
                    <a:pt x="52941" y="15941"/>
                    <a:pt x="53479" y="16453"/>
                    <a:pt x="53910" y="16198"/>
                  </a:cubicBezTo>
                  <a:cubicBezTo>
                    <a:pt x="54341" y="15787"/>
                    <a:pt x="54663" y="15482"/>
                    <a:pt x="54663" y="16255"/>
                  </a:cubicBezTo>
                  <a:cubicBezTo>
                    <a:pt x="54663" y="15743"/>
                    <a:pt x="54929" y="16878"/>
                    <a:pt x="55353" y="16296"/>
                  </a:cubicBezTo>
                  <a:cubicBezTo>
                    <a:pt x="55778" y="16294"/>
                    <a:pt x="56362" y="16540"/>
                    <a:pt x="56998" y="16393"/>
                  </a:cubicBezTo>
                  <a:cubicBezTo>
                    <a:pt x="57635" y="16452"/>
                    <a:pt x="58325" y="16471"/>
                    <a:pt x="58962" y="16507"/>
                  </a:cubicBezTo>
                  <a:cubicBezTo>
                    <a:pt x="59599" y="16610"/>
                    <a:pt x="60183" y="16743"/>
                    <a:pt x="60607" y="16604"/>
                  </a:cubicBezTo>
                  <a:cubicBezTo>
                    <a:pt x="61031" y="16728"/>
                    <a:pt x="61297" y="16653"/>
                    <a:pt x="61297" y="16643"/>
                  </a:cubicBezTo>
                  <a:cubicBezTo>
                    <a:pt x="61297" y="16735"/>
                    <a:pt x="61485" y="16638"/>
                    <a:pt x="61815" y="16698"/>
                  </a:cubicBezTo>
                  <a:cubicBezTo>
                    <a:pt x="62145" y="16928"/>
                    <a:pt x="62616" y="16747"/>
                    <a:pt x="63182" y="16842"/>
                  </a:cubicBezTo>
                  <a:cubicBezTo>
                    <a:pt x="63747" y="16803"/>
                    <a:pt x="64407" y="17200"/>
                    <a:pt x="65113" y="17046"/>
                  </a:cubicBezTo>
                  <a:cubicBezTo>
                    <a:pt x="65820" y="17148"/>
                    <a:pt x="66574" y="17262"/>
                    <a:pt x="67327" y="17279"/>
                  </a:cubicBezTo>
                  <a:cubicBezTo>
                    <a:pt x="68082" y="17130"/>
                    <a:pt x="68836" y="17305"/>
                    <a:pt x="69542" y="17512"/>
                  </a:cubicBezTo>
                  <a:cubicBezTo>
                    <a:pt x="70249" y="17360"/>
                    <a:pt x="70909" y="17906"/>
                    <a:pt x="71474" y="17715"/>
                  </a:cubicBezTo>
                  <a:cubicBezTo>
                    <a:pt x="72039" y="18193"/>
                    <a:pt x="72511" y="17469"/>
                    <a:pt x="72840" y="17859"/>
                  </a:cubicBezTo>
                  <a:cubicBezTo>
                    <a:pt x="73170" y="17843"/>
                    <a:pt x="73358" y="18054"/>
                    <a:pt x="73358" y="17914"/>
                  </a:cubicBezTo>
                  <a:cubicBezTo>
                    <a:pt x="73358" y="18142"/>
                    <a:pt x="73673" y="17652"/>
                    <a:pt x="74091" y="17652"/>
                  </a:cubicBezTo>
                  <a:cubicBezTo>
                    <a:pt x="74509" y="17562"/>
                    <a:pt x="75032" y="17346"/>
                    <a:pt x="75451" y="17165"/>
                  </a:cubicBezTo>
                  <a:cubicBezTo>
                    <a:pt x="75869" y="17243"/>
                    <a:pt x="76183" y="16820"/>
                    <a:pt x="76183" y="16902"/>
                  </a:cubicBezTo>
                  <a:cubicBezTo>
                    <a:pt x="76183" y="16400"/>
                    <a:pt x="76548" y="16878"/>
                    <a:pt x="77036" y="16846"/>
                  </a:cubicBezTo>
                  <a:lnTo>
                    <a:pt x="79473" y="16685"/>
                  </a:lnTo>
                  <a:lnTo>
                    <a:pt x="96447" y="143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0" dist="19050" algn="bl" rotWithShape="0">
                <a:schemeClr val="accent4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1659651" y="684576"/>
              <a:ext cx="955559" cy="180247"/>
            </a:xfrm>
            <a:custGeom>
              <a:avLst/>
              <a:gdLst/>
              <a:ahLst/>
              <a:cxnLst/>
              <a:rect l="l" t="t" r="r" b="b"/>
              <a:pathLst>
                <a:path w="96448" h="18193" extrusionOk="0">
                  <a:moveTo>
                    <a:pt x="73995" y="8785"/>
                  </a:moveTo>
                  <a:lnTo>
                    <a:pt x="72001" y="8343"/>
                  </a:lnTo>
                  <a:lnTo>
                    <a:pt x="70035" y="7908"/>
                  </a:lnTo>
                  <a:cubicBezTo>
                    <a:pt x="69332" y="8056"/>
                    <a:pt x="68598" y="7121"/>
                    <a:pt x="67895" y="7434"/>
                  </a:cubicBezTo>
                  <a:cubicBezTo>
                    <a:pt x="67191" y="6874"/>
                    <a:pt x="66516" y="7715"/>
                    <a:pt x="65929" y="6998"/>
                  </a:cubicBezTo>
                  <a:cubicBezTo>
                    <a:pt x="65343" y="6974"/>
                    <a:pt x="64843" y="6847"/>
                    <a:pt x="64493" y="6680"/>
                  </a:cubicBezTo>
                  <a:cubicBezTo>
                    <a:pt x="64140" y="6900"/>
                    <a:pt x="63935" y="6700"/>
                    <a:pt x="63935" y="6557"/>
                  </a:cubicBezTo>
                  <a:cubicBezTo>
                    <a:pt x="63155" y="5566"/>
                    <a:pt x="62569" y="5136"/>
                    <a:pt x="62130" y="4526"/>
                  </a:cubicBezTo>
                  <a:cubicBezTo>
                    <a:pt x="61690" y="4253"/>
                    <a:pt x="61398" y="3849"/>
                    <a:pt x="61202" y="3484"/>
                  </a:cubicBezTo>
                  <a:cubicBezTo>
                    <a:pt x="61007" y="3149"/>
                    <a:pt x="60909" y="3033"/>
                    <a:pt x="60861" y="3100"/>
                  </a:cubicBezTo>
                  <a:cubicBezTo>
                    <a:pt x="60813" y="2967"/>
                    <a:pt x="60813" y="3066"/>
                    <a:pt x="60813" y="3045"/>
                  </a:cubicBezTo>
                  <a:cubicBezTo>
                    <a:pt x="60813" y="3188"/>
                    <a:pt x="60620" y="2783"/>
                    <a:pt x="60333" y="2625"/>
                  </a:cubicBezTo>
                  <a:cubicBezTo>
                    <a:pt x="60045" y="2435"/>
                    <a:pt x="59661" y="1940"/>
                    <a:pt x="59278" y="1702"/>
                  </a:cubicBezTo>
                  <a:lnTo>
                    <a:pt x="58223" y="777"/>
                  </a:lnTo>
                  <a:lnTo>
                    <a:pt x="57744" y="357"/>
                  </a:lnTo>
                  <a:lnTo>
                    <a:pt x="52835" y="1094"/>
                  </a:lnTo>
                  <a:cubicBezTo>
                    <a:pt x="52835" y="1094"/>
                    <a:pt x="52623" y="1005"/>
                    <a:pt x="52286" y="878"/>
                  </a:cubicBezTo>
                  <a:cubicBezTo>
                    <a:pt x="51949" y="753"/>
                    <a:pt x="51486" y="692"/>
                    <a:pt x="50986" y="442"/>
                  </a:cubicBezTo>
                  <a:cubicBezTo>
                    <a:pt x="50486" y="315"/>
                    <a:pt x="49948" y="110"/>
                    <a:pt x="49460" y="96"/>
                  </a:cubicBezTo>
                  <a:cubicBezTo>
                    <a:pt x="48972" y="1"/>
                    <a:pt x="48533" y="125"/>
                    <a:pt x="48232" y="158"/>
                  </a:cubicBezTo>
                  <a:cubicBezTo>
                    <a:pt x="47829" y="162"/>
                    <a:pt x="47294" y="640"/>
                    <a:pt x="46757" y="761"/>
                  </a:cubicBezTo>
                  <a:cubicBezTo>
                    <a:pt x="46221" y="1040"/>
                    <a:pt x="45685" y="1210"/>
                    <a:pt x="45283" y="1363"/>
                  </a:cubicBezTo>
                  <a:cubicBezTo>
                    <a:pt x="44880" y="1431"/>
                    <a:pt x="44612" y="1516"/>
                    <a:pt x="44612" y="1636"/>
                  </a:cubicBezTo>
                  <a:cubicBezTo>
                    <a:pt x="44612" y="1508"/>
                    <a:pt x="44499" y="2054"/>
                    <a:pt x="44348" y="2510"/>
                  </a:cubicBezTo>
                  <a:cubicBezTo>
                    <a:pt x="44197" y="2964"/>
                    <a:pt x="44009" y="3607"/>
                    <a:pt x="43859" y="4134"/>
                  </a:cubicBezTo>
                  <a:cubicBezTo>
                    <a:pt x="43708" y="4740"/>
                    <a:pt x="43595" y="5008"/>
                    <a:pt x="43595" y="5008"/>
                  </a:cubicBezTo>
                  <a:lnTo>
                    <a:pt x="40468" y="7692"/>
                  </a:lnTo>
                  <a:lnTo>
                    <a:pt x="36356" y="7964"/>
                  </a:lnTo>
                  <a:lnTo>
                    <a:pt x="35723" y="8127"/>
                  </a:lnTo>
                  <a:cubicBezTo>
                    <a:pt x="35329" y="8420"/>
                    <a:pt x="34777" y="8568"/>
                    <a:pt x="34144" y="8538"/>
                  </a:cubicBezTo>
                  <a:cubicBezTo>
                    <a:pt x="33513" y="8675"/>
                    <a:pt x="32802" y="8886"/>
                    <a:pt x="32092" y="9071"/>
                  </a:cubicBezTo>
                  <a:lnTo>
                    <a:pt x="27829" y="10178"/>
                  </a:lnTo>
                  <a:lnTo>
                    <a:pt x="13023" y="11156"/>
                  </a:lnTo>
                  <a:lnTo>
                    <a:pt x="9647" y="11913"/>
                  </a:lnTo>
                  <a:lnTo>
                    <a:pt x="7593" y="12376"/>
                  </a:lnTo>
                  <a:cubicBezTo>
                    <a:pt x="6878" y="12743"/>
                    <a:pt x="6146" y="12753"/>
                    <a:pt x="5431" y="12861"/>
                  </a:cubicBezTo>
                  <a:cubicBezTo>
                    <a:pt x="4716" y="12912"/>
                    <a:pt x="4020" y="13123"/>
                    <a:pt x="3377" y="13323"/>
                  </a:cubicBezTo>
                  <a:cubicBezTo>
                    <a:pt x="2734" y="13466"/>
                    <a:pt x="2145" y="13600"/>
                    <a:pt x="1644" y="13712"/>
                  </a:cubicBezTo>
                  <a:lnTo>
                    <a:pt x="1" y="14080"/>
                  </a:lnTo>
                  <a:lnTo>
                    <a:pt x="1034" y="14136"/>
                  </a:lnTo>
                  <a:lnTo>
                    <a:pt x="2219" y="14200"/>
                  </a:lnTo>
                  <a:cubicBezTo>
                    <a:pt x="2677" y="13907"/>
                    <a:pt x="3194" y="14213"/>
                    <a:pt x="3757" y="14284"/>
                  </a:cubicBezTo>
                  <a:cubicBezTo>
                    <a:pt x="4321" y="13864"/>
                    <a:pt x="4931" y="13989"/>
                    <a:pt x="5576" y="14383"/>
                  </a:cubicBezTo>
                  <a:cubicBezTo>
                    <a:pt x="6223" y="13812"/>
                    <a:pt x="6903" y="13965"/>
                    <a:pt x="7607" y="14493"/>
                  </a:cubicBezTo>
                  <a:cubicBezTo>
                    <a:pt x="8312" y="14399"/>
                    <a:pt x="9040" y="14335"/>
                    <a:pt x="9779" y="14610"/>
                  </a:cubicBezTo>
                  <a:cubicBezTo>
                    <a:pt x="10519" y="14669"/>
                    <a:pt x="11270" y="14782"/>
                    <a:pt x="12021" y="14732"/>
                  </a:cubicBezTo>
                  <a:cubicBezTo>
                    <a:pt x="12773" y="14638"/>
                    <a:pt x="13524" y="15064"/>
                    <a:pt x="14264" y="14854"/>
                  </a:cubicBezTo>
                  <a:cubicBezTo>
                    <a:pt x="15003" y="14979"/>
                    <a:pt x="15731" y="15002"/>
                    <a:pt x="16435" y="14972"/>
                  </a:cubicBezTo>
                  <a:cubicBezTo>
                    <a:pt x="17139" y="15088"/>
                    <a:pt x="17820" y="15047"/>
                    <a:pt x="18466" y="15082"/>
                  </a:cubicBezTo>
                  <a:lnTo>
                    <a:pt x="20285" y="15181"/>
                  </a:lnTo>
                  <a:cubicBezTo>
                    <a:pt x="20849" y="14979"/>
                    <a:pt x="21366" y="15467"/>
                    <a:pt x="21823" y="15265"/>
                  </a:cubicBezTo>
                  <a:cubicBezTo>
                    <a:pt x="22280" y="15177"/>
                    <a:pt x="22680" y="15196"/>
                    <a:pt x="23008" y="15328"/>
                  </a:cubicBezTo>
                  <a:cubicBezTo>
                    <a:pt x="23337" y="15168"/>
                    <a:pt x="23595" y="15356"/>
                    <a:pt x="23771" y="15370"/>
                  </a:cubicBezTo>
                  <a:cubicBezTo>
                    <a:pt x="23947" y="15196"/>
                    <a:pt x="24042" y="15198"/>
                    <a:pt x="24042" y="15384"/>
                  </a:cubicBezTo>
                  <a:cubicBezTo>
                    <a:pt x="24042" y="15218"/>
                    <a:pt x="24338" y="15125"/>
                    <a:pt x="24781" y="15036"/>
                  </a:cubicBezTo>
                  <a:cubicBezTo>
                    <a:pt x="25224" y="14958"/>
                    <a:pt x="25815" y="14786"/>
                    <a:pt x="26406" y="14269"/>
                  </a:cubicBezTo>
                  <a:cubicBezTo>
                    <a:pt x="26997" y="14041"/>
                    <a:pt x="27588" y="13709"/>
                    <a:pt x="28032" y="13502"/>
                  </a:cubicBezTo>
                  <a:cubicBezTo>
                    <a:pt x="28475" y="13245"/>
                    <a:pt x="28771" y="13141"/>
                    <a:pt x="28771" y="13153"/>
                  </a:cubicBezTo>
                  <a:cubicBezTo>
                    <a:pt x="28771" y="13122"/>
                    <a:pt x="29067" y="13170"/>
                    <a:pt x="29510" y="13404"/>
                  </a:cubicBezTo>
                  <a:cubicBezTo>
                    <a:pt x="29953" y="13642"/>
                    <a:pt x="30545" y="13643"/>
                    <a:pt x="31135" y="13957"/>
                  </a:cubicBezTo>
                  <a:cubicBezTo>
                    <a:pt x="31727" y="14163"/>
                    <a:pt x="32317" y="14359"/>
                    <a:pt x="32761" y="14509"/>
                  </a:cubicBezTo>
                  <a:lnTo>
                    <a:pt x="33500" y="14760"/>
                  </a:lnTo>
                  <a:lnTo>
                    <a:pt x="34010" y="14864"/>
                  </a:lnTo>
                  <a:lnTo>
                    <a:pt x="35326" y="15132"/>
                  </a:lnTo>
                  <a:cubicBezTo>
                    <a:pt x="35863" y="15350"/>
                    <a:pt x="36481" y="15404"/>
                    <a:pt x="37125" y="15497"/>
                  </a:cubicBezTo>
                  <a:cubicBezTo>
                    <a:pt x="37770" y="15771"/>
                    <a:pt x="38440" y="15879"/>
                    <a:pt x="39086" y="15895"/>
                  </a:cubicBezTo>
                  <a:cubicBezTo>
                    <a:pt x="39730" y="16066"/>
                    <a:pt x="40347" y="16189"/>
                    <a:pt x="40885" y="16261"/>
                  </a:cubicBezTo>
                  <a:cubicBezTo>
                    <a:pt x="41421" y="16209"/>
                    <a:pt x="41877" y="16542"/>
                    <a:pt x="42200" y="16527"/>
                  </a:cubicBezTo>
                  <a:cubicBezTo>
                    <a:pt x="42522" y="16717"/>
                    <a:pt x="42710" y="16677"/>
                    <a:pt x="42710" y="16631"/>
                  </a:cubicBezTo>
                  <a:cubicBezTo>
                    <a:pt x="42710" y="16541"/>
                    <a:pt x="43044" y="16864"/>
                    <a:pt x="43545" y="16576"/>
                  </a:cubicBezTo>
                  <a:cubicBezTo>
                    <a:pt x="44047" y="16708"/>
                    <a:pt x="44715" y="16336"/>
                    <a:pt x="45383" y="16454"/>
                  </a:cubicBezTo>
                  <a:cubicBezTo>
                    <a:pt x="46051" y="16553"/>
                    <a:pt x="46720" y="16281"/>
                    <a:pt x="47221" y="16333"/>
                  </a:cubicBezTo>
                  <a:cubicBezTo>
                    <a:pt x="47721" y="16374"/>
                    <a:pt x="48056" y="16318"/>
                    <a:pt x="48056" y="16278"/>
                  </a:cubicBezTo>
                  <a:cubicBezTo>
                    <a:pt x="48056" y="16219"/>
                    <a:pt x="48467" y="16272"/>
                    <a:pt x="49016" y="16216"/>
                  </a:cubicBezTo>
                  <a:cubicBezTo>
                    <a:pt x="49564" y="15866"/>
                    <a:pt x="50249" y="16099"/>
                    <a:pt x="50798" y="16098"/>
                  </a:cubicBezTo>
                  <a:cubicBezTo>
                    <a:pt x="51346" y="16208"/>
                    <a:pt x="51757" y="16284"/>
                    <a:pt x="51757" y="16034"/>
                  </a:cubicBezTo>
                  <a:cubicBezTo>
                    <a:pt x="51757" y="14606"/>
                    <a:pt x="52080" y="16551"/>
                    <a:pt x="52511" y="16091"/>
                  </a:cubicBezTo>
                  <a:cubicBezTo>
                    <a:pt x="52941" y="15941"/>
                    <a:pt x="53479" y="16453"/>
                    <a:pt x="53910" y="16198"/>
                  </a:cubicBezTo>
                  <a:cubicBezTo>
                    <a:pt x="54341" y="15787"/>
                    <a:pt x="54663" y="15482"/>
                    <a:pt x="54663" y="16255"/>
                  </a:cubicBezTo>
                  <a:cubicBezTo>
                    <a:pt x="54663" y="15743"/>
                    <a:pt x="54929" y="16878"/>
                    <a:pt x="55353" y="16296"/>
                  </a:cubicBezTo>
                  <a:cubicBezTo>
                    <a:pt x="55778" y="16294"/>
                    <a:pt x="56362" y="16540"/>
                    <a:pt x="56998" y="16393"/>
                  </a:cubicBezTo>
                  <a:cubicBezTo>
                    <a:pt x="57635" y="16452"/>
                    <a:pt x="58325" y="16471"/>
                    <a:pt x="58962" y="16507"/>
                  </a:cubicBezTo>
                  <a:cubicBezTo>
                    <a:pt x="59599" y="16610"/>
                    <a:pt x="60183" y="16743"/>
                    <a:pt x="60607" y="16604"/>
                  </a:cubicBezTo>
                  <a:cubicBezTo>
                    <a:pt x="61031" y="16728"/>
                    <a:pt x="61297" y="16653"/>
                    <a:pt x="61297" y="16643"/>
                  </a:cubicBezTo>
                  <a:cubicBezTo>
                    <a:pt x="61297" y="16735"/>
                    <a:pt x="61485" y="16638"/>
                    <a:pt x="61815" y="16698"/>
                  </a:cubicBezTo>
                  <a:cubicBezTo>
                    <a:pt x="62145" y="16928"/>
                    <a:pt x="62616" y="16747"/>
                    <a:pt x="63182" y="16842"/>
                  </a:cubicBezTo>
                  <a:cubicBezTo>
                    <a:pt x="63747" y="16803"/>
                    <a:pt x="64407" y="17200"/>
                    <a:pt x="65113" y="17046"/>
                  </a:cubicBezTo>
                  <a:cubicBezTo>
                    <a:pt x="65820" y="17148"/>
                    <a:pt x="66574" y="17262"/>
                    <a:pt x="67327" y="17279"/>
                  </a:cubicBezTo>
                  <a:cubicBezTo>
                    <a:pt x="68082" y="17130"/>
                    <a:pt x="68836" y="17305"/>
                    <a:pt x="69542" y="17512"/>
                  </a:cubicBezTo>
                  <a:cubicBezTo>
                    <a:pt x="70249" y="17360"/>
                    <a:pt x="70909" y="17906"/>
                    <a:pt x="71474" y="17715"/>
                  </a:cubicBezTo>
                  <a:cubicBezTo>
                    <a:pt x="72039" y="18193"/>
                    <a:pt x="72511" y="17469"/>
                    <a:pt x="72840" y="17859"/>
                  </a:cubicBezTo>
                  <a:cubicBezTo>
                    <a:pt x="73170" y="17843"/>
                    <a:pt x="73358" y="18054"/>
                    <a:pt x="73358" y="17914"/>
                  </a:cubicBezTo>
                  <a:cubicBezTo>
                    <a:pt x="73358" y="18142"/>
                    <a:pt x="73673" y="17652"/>
                    <a:pt x="74091" y="17652"/>
                  </a:cubicBezTo>
                  <a:cubicBezTo>
                    <a:pt x="74509" y="17562"/>
                    <a:pt x="75032" y="17346"/>
                    <a:pt x="75451" y="17165"/>
                  </a:cubicBezTo>
                  <a:cubicBezTo>
                    <a:pt x="75869" y="17243"/>
                    <a:pt x="76183" y="16820"/>
                    <a:pt x="76183" y="16902"/>
                  </a:cubicBezTo>
                  <a:cubicBezTo>
                    <a:pt x="76183" y="16400"/>
                    <a:pt x="76548" y="16878"/>
                    <a:pt x="77036" y="16846"/>
                  </a:cubicBezTo>
                  <a:lnTo>
                    <a:pt x="79473" y="16685"/>
                  </a:lnTo>
                  <a:lnTo>
                    <a:pt x="96447" y="143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0" dist="19050" algn="bl" rotWithShape="0">
                <a:schemeClr val="accent4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9"/>
          <p:cNvSpPr/>
          <p:nvPr/>
        </p:nvSpPr>
        <p:spPr>
          <a:xfrm>
            <a:off x="0" y="4382325"/>
            <a:ext cx="9144000" cy="867900"/>
          </a:xfrm>
          <a:prstGeom prst="rect">
            <a:avLst/>
          </a:prstGeom>
          <a:gradFill>
            <a:gsLst>
              <a:gs pos="0">
                <a:srgbClr val="E1B586"/>
              </a:gs>
              <a:gs pos="0">
                <a:srgbClr val="F1C69A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16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>
            <a:spLocks noGrp="1"/>
          </p:cNvSpPr>
          <p:nvPr>
            <p:ph type="title"/>
          </p:nvPr>
        </p:nvSpPr>
        <p:spPr>
          <a:xfrm>
            <a:off x="713232" y="448056"/>
            <a:ext cx="7715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0"/>
          <p:cNvSpPr/>
          <p:nvPr/>
        </p:nvSpPr>
        <p:spPr>
          <a:xfrm>
            <a:off x="6351562" y="350050"/>
            <a:ext cx="3860494" cy="682508"/>
          </a:xfrm>
          <a:custGeom>
            <a:avLst/>
            <a:gdLst/>
            <a:ahLst/>
            <a:cxnLst/>
            <a:rect l="l" t="t" r="r" b="b"/>
            <a:pathLst>
              <a:path w="88844" h="15707" extrusionOk="0">
                <a:moveTo>
                  <a:pt x="88844" y="14300"/>
                </a:moveTo>
                <a:lnTo>
                  <a:pt x="78763" y="11252"/>
                </a:lnTo>
                <a:lnTo>
                  <a:pt x="76654" y="10550"/>
                </a:lnTo>
                <a:lnTo>
                  <a:pt x="73372" y="8909"/>
                </a:lnTo>
                <a:lnTo>
                  <a:pt x="75482" y="7033"/>
                </a:lnTo>
                <a:lnTo>
                  <a:pt x="72200" y="6565"/>
                </a:lnTo>
                <a:lnTo>
                  <a:pt x="62120" y="5861"/>
                </a:lnTo>
                <a:cubicBezTo>
                  <a:pt x="62120" y="5861"/>
                  <a:pt x="57197" y="6799"/>
                  <a:pt x="54618" y="6095"/>
                </a:cubicBezTo>
                <a:cubicBezTo>
                  <a:pt x="52040" y="5393"/>
                  <a:pt x="50165" y="939"/>
                  <a:pt x="50165" y="939"/>
                </a:cubicBezTo>
                <a:cubicBezTo>
                  <a:pt x="50165" y="939"/>
                  <a:pt x="48055" y="1407"/>
                  <a:pt x="47117" y="704"/>
                </a:cubicBezTo>
                <a:cubicBezTo>
                  <a:pt x="46179" y="1"/>
                  <a:pt x="48289" y="1"/>
                  <a:pt x="46179" y="1"/>
                </a:cubicBezTo>
                <a:cubicBezTo>
                  <a:pt x="44070" y="1"/>
                  <a:pt x="36804" y="469"/>
                  <a:pt x="36804" y="469"/>
                </a:cubicBezTo>
                <a:lnTo>
                  <a:pt x="35162" y="2813"/>
                </a:lnTo>
                <a:lnTo>
                  <a:pt x="34694" y="5627"/>
                </a:lnTo>
                <a:lnTo>
                  <a:pt x="32584" y="5861"/>
                </a:lnTo>
                <a:lnTo>
                  <a:pt x="28833" y="6565"/>
                </a:lnTo>
                <a:lnTo>
                  <a:pt x="24847" y="7737"/>
                </a:lnTo>
                <a:lnTo>
                  <a:pt x="23206" y="10550"/>
                </a:lnTo>
                <a:lnTo>
                  <a:pt x="20863" y="11018"/>
                </a:lnTo>
                <a:lnTo>
                  <a:pt x="0" y="12424"/>
                </a:lnTo>
                <a:lnTo>
                  <a:pt x="39382" y="13128"/>
                </a:lnTo>
                <a:lnTo>
                  <a:pt x="48758" y="11252"/>
                </a:lnTo>
                <a:lnTo>
                  <a:pt x="49227" y="14066"/>
                </a:lnTo>
                <a:lnTo>
                  <a:pt x="53446" y="13596"/>
                </a:lnTo>
                <a:lnTo>
                  <a:pt x="56963" y="13362"/>
                </a:lnTo>
                <a:cubicBezTo>
                  <a:pt x="56963" y="13362"/>
                  <a:pt x="59776" y="12660"/>
                  <a:pt x="60479" y="12894"/>
                </a:cubicBezTo>
                <a:cubicBezTo>
                  <a:pt x="61183" y="13128"/>
                  <a:pt x="63291" y="13362"/>
                  <a:pt x="63291" y="13362"/>
                </a:cubicBezTo>
                <a:cubicBezTo>
                  <a:pt x="63291" y="13362"/>
                  <a:pt x="64699" y="14066"/>
                  <a:pt x="66808" y="14300"/>
                </a:cubicBezTo>
                <a:cubicBezTo>
                  <a:pt x="68918" y="14534"/>
                  <a:pt x="70090" y="14534"/>
                  <a:pt x="70090" y="14534"/>
                </a:cubicBezTo>
                <a:cubicBezTo>
                  <a:pt x="74310" y="14300"/>
                  <a:pt x="78997" y="15706"/>
                  <a:pt x="78997" y="15706"/>
                </a:cubicBezTo>
                <a:lnTo>
                  <a:pt x="82749" y="150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0"/>
          <p:cNvSpPr/>
          <p:nvPr/>
        </p:nvSpPr>
        <p:spPr>
          <a:xfrm>
            <a:off x="-1332688" y="248450"/>
            <a:ext cx="3860494" cy="682508"/>
          </a:xfrm>
          <a:custGeom>
            <a:avLst/>
            <a:gdLst/>
            <a:ahLst/>
            <a:cxnLst/>
            <a:rect l="l" t="t" r="r" b="b"/>
            <a:pathLst>
              <a:path w="88844" h="15707" extrusionOk="0">
                <a:moveTo>
                  <a:pt x="88844" y="14300"/>
                </a:moveTo>
                <a:lnTo>
                  <a:pt x="78763" y="11252"/>
                </a:lnTo>
                <a:lnTo>
                  <a:pt x="76654" y="10550"/>
                </a:lnTo>
                <a:lnTo>
                  <a:pt x="73372" y="8909"/>
                </a:lnTo>
                <a:lnTo>
                  <a:pt x="75482" y="7033"/>
                </a:lnTo>
                <a:lnTo>
                  <a:pt x="72200" y="6565"/>
                </a:lnTo>
                <a:lnTo>
                  <a:pt x="62120" y="5861"/>
                </a:lnTo>
                <a:cubicBezTo>
                  <a:pt x="62120" y="5861"/>
                  <a:pt x="57197" y="6799"/>
                  <a:pt x="54618" y="6095"/>
                </a:cubicBezTo>
                <a:cubicBezTo>
                  <a:pt x="52040" y="5393"/>
                  <a:pt x="50165" y="939"/>
                  <a:pt x="50165" y="939"/>
                </a:cubicBezTo>
                <a:cubicBezTo>
                  <a:pt x="50165" y="939"/>
                  <a:pt x="48055" y="1407"/>
                  <a:pt x="47117" y="704"/>
                </a:cubicBezTo>
                <a:cubicBezTo>
                  <a:pt x="46179" y="1"/>
                  <a:pt x="48289" y="1"/>
                  <a:pt x="46179" y="1"/>
                </a:cubicBezTo>
                <a:cubicBezTo>
                  <a:pt x="44070" y="1"/>
                  <a:pt x="36804" y="469"/>
                  <a:pt x="36804" y="469"/>
                </a:cubicBezTo>
                <a:lnTo>
                  <a:pt x="35162" y="2813"/>
                </a:lnTo>
                <a:lnTo>
                  <a:pt x="34694" y="5627"/>
                </a:lnTo>
                <a:lnTo>
                  <a:pt x="32584" y="5861"/>
                </a:lnTo>
                <a:lnTo>
                  <a:pt x="28833" y="6565"/>
                </a:lnTo>
                <a:lnTo>
                  <a:pt x="24847" y="7737"/>
                </a:lnTo>
                <a:lnTo>
                  <a:pt x="23206" y="10550"/>
                </a:lnTo>
                <a:lnTo>
                  <a:pt x="20863" y="11018"/>
                </a:lnTo>
                <a:lnTo>
                  <a:pt x="0" y="12424"/>
                </a:lnTo>
                <a:lnTo>
                  <a:pt x="39382" y="13128"/>
                </a:lnTo>
                <a:lnTo>
                  <a:pt x="48758" y="11252"/>
                </a:lnTo>
                <a:lnTo>
                  <a:pt x="49227" y="14066"/>
                </a:lnTo>
                <a:lnTo>
                  <a:pt x="53446" y="13596"/>
                </a:lnTo>
                <a:lnTo>
                  <a:pt x="56963" y="13362"/>
                </a:lnTo>
                <a:cubicBezTo>
                  <a:pt x="56963" y="13362"/>
                  <a:pt x="59776" y="12660"/>
                  <a:pt x="60479" y="12894"/>
                </a:cubicBezTo>
                <a:cubicBezTo>
                  <a:pt x="61183" y="13128"/>
                  <a:pt x="63291" y="13362"/>
                  <a:pt x="63291" y="13362"/>
                </a:cubicBezTo>
                <a:cubicBezTo>
                  <a:pt x="63291" y="13362"/>
                  <a:pt x="64699" y="14066"/>
                  <a:pt x="66808" y="14300"/>
                </a:cubicBezTo>
                <a:cubicBezTo>
                  <a:pt x="68918" y="14534"/>
                  <a:pt x="70090" y="14534"/>
                  <a:pt x="70090" y="14534"/>
                </a:cubicBezTo>
                <a:cubicBezTo>
                  <a:pt x="74310" y="14300"/>
                  <a:pt x="78997" y="15706"/>
                  <a:pt x="78997" y="15706"/>
                </a:cubicBezTo>
                <a:lnTo>
                  <a:pt x="82749" y="150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0"/>
          <p:cNvSpPr/>
          <p:nvPr/>
        </p:nvSpPr>
        <p:spPr>
          <a:xfrm>
            <a:off x="284339" y="657563"/>
            <a:ext cx="285253" cy="273381"/>
          </a:xfrm>
          <a:custGeom>
            <a:avLst/>
            <a:gdLst/>
            <a:ahLst/>
            <a:cxnLst/>
            <a:rect l="l" t="t" r="r" b="b"/>
            <a:pathLst>
              <a:path w="16368" h="15689" extrusionOk="0">
                <a:moveTo>
                  <a:pt x="12841" y="4239"/>
                </a:moveTo>
                <a:cubicBezTo>
                  <a:pt x="12841" y="4239"/>
                  <a:pt x="13649" y="3504"/>
                  <a:pt x="13258" y="2593"/>
                </a:cubicBezTo>
                <a:cubicBezTo>
                  <a:pt x="12309" y="2299"/>
                  <a:pt x="11665" y="3180"/>
                  <a:pt x="11665" y="3180"/>
                </a:cubicBezTo>
                <a:cubicBezTo>
                  <a:pt x="8222" y="0"/>
                  <a:pt x="1" y="1764"/>
                  <a:pt x="1" y="1764"/>
                </a:cubicBezTo>
                <a:cubicBezTo>
                  <a:pt x="1" y="1764"/>
                  <a:pt x="1450" y="4075"/>
                  <a:pt x="4431" y="3564"/>
                </a:cubicBezTo>
                <a:cubicBezTo>
                  <a:pt x="6606" y="3190"/>
                  <a:pt x="8034" y="4739"/>
                  <a:pt x="8647" y="5605"/>
                </a:cubicBezTo>
                <a:cubicBezTo>
                  <a:pt x="8844" y="5881"/>
                  <a:pt x="8741" y="6268"/>
                  <a:pt x="8433" y="6408"/>
                </a:cubicBezTo>
                <a:lnTo>
                  <a:pt x="6543" y="7275"/>
                </a:lnTo>
                <a:lnTo>
                  <a:pt x="7927" y="8519"/>
                </a:lnTo>
                <a:lnTo>
                  <a:pt x="9313" y="9765"/>
                </a:lnTo>
                <a:lnTo>
                  <a:pt x="9974" y="7795"/>
                </a:lnTo>
                <a:cubicBezTo>
                  <a:pt x="10081" y="7474"/>
                  <a:pt x="10455" y="7330"/>
                  <a:pt x="10750" y="7496"/>
                </a:cubicBezTo>
                <a:cubicBezTo>
                  <a:pt x="11676" y="8015"/>
                  <a:pt x="13367" y="9271"/>
                  <a:pt x="13226" y="11474"/>
                </a:cubicBezTo>
                <a:cubicBezTo>
                  <a:pt x="13031" y="14492"/>
                  <a:pt x="15483" y="15688"/>
                  <a:pt x="15483" y="15688"/>
                </a:cubicBezTo>
                <a:cubicBezTo>
                  <a:pt x="15483" y="15688"/>
                  <a:pt x="16367" y="7325"/>
                  <a:pt x="12841" y="4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14313" dist="38100" dir="204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0"/>
          <p:cNvSpPr/>
          <p:nvPr/>
        </p:nvSpPr>
        <p:spPr>
          <a:xfrm>
            <a:off x="6179984" y="248444"/>
            <a:ext cx="516820" cy="495302"/>
          </a:xfrm>
          <a:custGeom>
            <a:avLst/>
            <a:gdLst/>
            <a:ahLst/>
            <a:cxnLst/>
            <a:rect l="l" t="t" r="r" b="b"/>
            <a:pathLst>
              <a:path w="16368" h="15689" extrusionOk="0">
                <a:moveTo>
                  <a:pt x="12841" y="4239"/>
                </a:moveTo>
                <a:cubicBezTo>
                  <a:pt x="12841" y="4239"/>
                  <a:pt x="13649" y="3504"/>
                  <a:pt x="13258" y="2593"/>
                </a:cubicBezTo>
                <a:cubicBezTo>
                  <a:pt x="12309" y="2299"/>
                  <a:pt x="11665" y="3180"/>
                  <a:pt x="11665" y="3180"/>
                </a:cubicBezTo>
                <a:cubicBezTo>
                  <a:pt x="8222" y="0"/>
                  <a:pt x="1" y="1764"/>
                  <a:pt x="1" y="1764"/>
                </a:cubicBezTo>
                <a:cubicBezTo>
                  <a:pt x="1" y="1764"/>
                  <a:pt x="1450" y="4075"/>
                  <a:pt x="4431" y="3564"/>
                </a:cubicBezTo>
                <a:cubicBezTo>
                  <a:pt x="6606" y="3190"/>
                  <a:pt x="8034" y="4739"/>
                  <a:pt x="8647" y="5605"/>
                </a:cubicBezTo>
                <a:cubicBezTo>
                  <a:pt x="8844" y="5881"/>
                  <a:pt x="8741" y="6268"/>
                  <a:pt x="8433" y="6408"/>
                </a:cubicBezTo>
                <a:lnTo>
                  <a:pt x="6543" y="7275"/>
                </a:lnTo>
                <a:lnTo>
                  <a:pt x="7927" y="8519"/>
                </a:lnTo>
                <a:lnTo>
                  <a:pt x="9313" y="9765"/>
                </a:lnTo>
                <a:lnTo>
                  <a:pt x="9974" y="7795"/>
                </a:lnTo>
                <a:cubicBezTo>
                  <a:pt x="10081" y="7474"/>
                  <a:pt x="10455" y="7330"/>
                  <a:pt x="10750" y="7496"/>
                </a:cubicBezTo>
                <a:cubicBezTo>
                  <a:pt x="11676" y="8015"/>
                  <a:pt x="13367" y="9271"/>
                  <a:pt x="13226" y="11474"/>
                </a:cubicBezTo>
                <a:cubicBezTo>
                  <a:pt x="13031" y="14492"/>
                  <a:pt x="15483" y="15688"/>
                  <a:pt x="15483" y="15688"/>
                </a:cubicBezTo>
                <a:cubicBezTo>
                  <a:pt x="15483" y="15688"/>
                  <a:pt x="16367" y="7325"/>
                  <a:pt x="12841" y="4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14313" dist="38100" dir="204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8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/>
          <p:nvPr/>
        </p:nvSpPr>
        <p:spPr>
          <a:xfrm>
            <a:off x="0" y="4550775"/>
            <a:ext cx="9144000" cy="592500"/>
          </a:xfrm>
          <a:prstGeom prst="rect">
            <a:avLst/>
          </a:prstGeom>
          <a:gradFill>
            <a:gsLst>
              <a:gs pos="0">
                <a:srgbClr val="E1B586"/>
              </a:gs>
              <a:gs pos="0">
                <a:srgbClr val="F1C69A"/>
              </a:gs>
              <a:gs pos="100000">
                <a:schemeClr val="l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35"/>
          <p:cNvGrpSpPr/>
          <p:nvPr/>
        </p:nvGrpSpPr>
        <p:grpSpPr>
          <a:xfrm>
            <a:off x="6775885" y="3752716"/>
            <a:ext cx="3230567" cy="2188610"/>
            <a:chOff x="4221250" y="1128025"/>
            <a:chExt cx="1214225" cy="822600"/>
          </a:xfrm>
        </p:grpSpPr>
        <p:sp>
          <p:nvSpPr>
            <p:cNvPr id="451" name="Google Shape;451;p35"/>
            <p:cNvSpPr/>
            <p:nvPr/>
          </p:nvSpPr>
          <p:spPr>
            <a:xfrm>
              <a:off x="4221250" y="1128025"/>
              <a:ext cx="1214225" cy="822600"/>
            </a:xfrm>
            <a:custGeom>
              <a:avLst/>
              <a:gdLst/>
              <a:ahLst/>
              <a:cxnLst/>
              <a:rect l="l" t="t" r="r" b="b"/>
              <a:pathLst>
                <a:path w="48569" h="32904" extrusionOk="0">
                  <a:moveTo>
                    <a:pt x="48522" y="22402"/>
                  </a:moveTo>
                  <a:cubicBezTo>
                    <a:pt x="48568" y="21235"/>
                    <a:pt x="47937" y="20133"/>
                    <a:pt x="47105" y="19383"/>
                  </a:cubicBezTo>
                  <a:cubicBezTo>
                    <a:pt x="46274" y="18633"/>
                    <a:pt x="45256" y="18172"/>
                    <a:pt x="44258" y="17715"/>
                  </a:cubicBezTo>
                  <a:cubicBezTo>
                    <a:pt x="41813" y="16593"/>
                    <a:pt x="39338" y="15386"/>
                    <a:pt x="37389" y="13439"/>
                  </a:cubicBezTo>
                  <a:cubicBezTo>
                    <a:pt x="36163" y="12214"/>
                    <a:pt x="34450" y="11666"/>
                    <a:pt x="33173" y="10503"/>
                  </a:cubicBezTo>
                  <a:cubicBezTo>
                    <a:pt x="32027" y="9459"/>
                    <a:pt x="31406" y="7767"/>
                    <a:pt x="30194" y="6814"/>
                  </a:cubicBezTo>
                  <a:cubicBezTo>
                    <a:pt x="28124" y="5185"/>
                    <a:pt x="26492" y="3007"/>
                    <a:pt x="24627" y="1112"/>
                  </a:cubicBezTo>
                  <a:cubicBezTo>
                    <a:pt x="24216" y="694"/>
                    <a:pt x="23761" y="273"/>
                    <a:pt x="23205" y="164"/>
                  </a:cubicBezTo>
                  <a:cubicBezTo>
                    <a:pt x="22365" y="1"/>
                    <a:pt x="21573" y="584"/>
                    <a:pt x="20892" y="1137"/>
                  </a:cubicBezTo>
                  <a:cubicBezTo>
                    <a:pt x="17932" y="3540"/>
                    <a:pt x="16080" y="7987"/>
                    <a:pt x="13120" y="10388"/>
                  </a:cubicBezTo>
                  <a:cubicBezTo>
                    <a:pt x="11232" y="11920"/>
                    <a:pt x="1175" y="20584"/>
                    <a:pt x="0" y="22795"/>
                  </a:cubicBezTo>
                  <a:lnTo>
                    <a:pt x="0" y="32904"/>
                  </a:lnTo>
                  <a:lnTo>
                    <a:pt x="48079" y="32724"/>
                  </a:lnTo>
                  <a:close/>
                </a:path>
              </a:pathLst>
            </a:custGeom>
            <a:solidFill>
              <a:srgbClr val="ECB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4542475" y="1128025"/>
              <a:ext cx="841525" cy="667175"/>
            </a:xfrm>
            <a:custGeom>
              <a:avLst/>
              <a:gdLst/>
              <a:ahLst/>
              <a:cxnLst/>
              <a:rect l="l" t="t" r="r" b="b"/>
              <a:pathLst>
                <a:path w="33661" h="26687" extrusionOk="0">
                  <a:moveTo>
                    <a:pt x="7572" y="5865"/>
                  </a:moveTo>
                  <a:cubicBezTo>
                    <a:pt x="10051" y="3870"/>
                    <a:pt x="9151" y="7318"/>
                    <a:pt x="11045" y="8316"/>
                  </a:cubicBezTo>
                  <a:cubicBezTo>
                    <a:pt x="11409" y="8508"/>
                    <a:pt x="11824" y="8584"/>
                    <a:pt x="12192" y="8770"/>
                  </a:cubicBezTo>
                  <a:cubicBezTo>
                    <a:pt x="12877" y="9116"/>
                    <a:pt x="13317" y="9796"/>
                    <a:pt x="13734" y="10440"/>
                  </a:cubicBezTo>
                  <a:cubicBezTo>
                    <a:pt x="15754" y="13556"/>
                    <a:pt x="18000" y="16524"/>
                    <a:pt x="20450" y="19313"/>
                  </a:cubicBezTo>
                  <a:cubicBezTo>
                    <a:pt x="20443" y="18276"/>
                    <a:pt x="20527" y="17239"/>
                    <a:pt x="20702" y="16217"/>
                  </a:cubicBezTo>
                  <a:cubicBezTo>
                    <a:pt x="21663" y="16567"/>
                    <a:pt x="22491" y="17262"/>
                    <a:pt x="23003" y="18146"/>
                  </a:cubicBezTo>
                  <a:cubicBezTo>
                    <a:pt x="23294" y="17969"/>
                    <a:pt x="23331" y="17493"/>
                    <a:pt x="23070" y="17275"/>
                  </a:cubicBezTo>
                  <a:cubicBezTo>
                    <a:pt x="25534" y="17447"/>
                    <a:pt x="27067" y="19935"/>
                    <a:pt x="28254" y="22101"/>
                  </a:cubicBezTo>
                  <a:cubicBezTo>
                    <a:pt x="29440" y="24268"/>
                    <a:pt x="31194" y="26687"/>
                    <a:pt x="33661" y="26553"/>
                  </a:cubicBezTo>
                  <a:cubicBezTo>
                    <a:pt x="33478" y="24169"/>
                    <a:pt x="33296" y="21785"/>
                    <a:pt x="33114" y="19401"/>
                  </a:cubicBezTo>
                  <a:cubicBezTo>
                    <a:pt x="33092" y="19108"/>
                    <a:pt x="33068" y="18815"/>
                    <a:pt x="33043" y="18522"/>
                  </a:cubicBezTo>
                  <a:cubicBezTo>
                    <a:pt x="32515" y="18220"/>
                    <a:pt x="31959" y="17967"/>
                    <a:pt x="31408" y="17715"/>
                  </a:cubicBezTo>
                  <a:cubicBezTo>
                    <a:pt x="28962" y="16593"/>
                    <a:pt x="26489" y="15386"/>
                    <a:pt x="24540" y="13439"/>
                  </a:cubicBezTo>
                  <a:cubicBezTo>
                    <a:pt x="23314" y="12214"/>
                    <a:pt x="21600" y="11666"/>
                    <a:pt x="20324" y="10503"/>
                  </a:cubicBezTo>
                  <a:cubicBezTo>
                    <a:pt x="19178" y="9459"/>
                    <a:pt x="18557" y="7767"/>
                    <a:pt x="17345" y="6814"/>
                  </a:cubicBezTo>
                  <a:cubicBezTo>
                    <a:pt x="15275" y="5185"/>
                    <a:pt x="13642" y="3007"/>
                    <a:pt x="11778" y="1112"/>
                  </a:cubicBezTo>
                  <a:cubicBezTo>
                    <a:pt x="11366" y="694"/>
                    <a:pt x="10912" y="273"/>
                    <a:pt x="10356" y="164"/>
                  </a:cubicBezTo>
                  <a:cubicBezTo>
                    <a:pt x="9516" y="1"/>
                    <a:pt x="8724" y="584"/>
                    <a:pt x="8043" y="1137"/>
                  </a:cubicBezTo>
                  <a:cubicBezTo>
                    <a:pt x="5083" y="3540"/>
                    <a:pt x="3230" y="7987"/>
                    <a:pt x="271" y="10388"/>
                  </a:cubicBezTo>
                  <a:cubicBezTo>
                    <a:pt x="194" y="10450"/>
                    <a:pt x="103" y="10525"/>
                    <a:pt x="0" y="10610"/>
                  </a:cubicBezTo>
                  <a:cubicBezTo>
                    <a:pt x="627" y="10299"/>
                    <a:pt x="1252" y="9988"/>
                    <a:pt x="1878" y="9676"/>
                  </a:cubicBezTo>
                  <a:cubicBezTo>
                    <a:pt x="4042" y="8601"/>
                    <a:pt x="5715" y="7359"/>
                    <a:pt x="7572" y="5865"/>
                  </a:cubicBezTo>
                  <a:close/>
                </a:path>
              </a:pathLst>
            </a:custGeom>
            <a:solidFill>
              <a:srgbClr val="BE7A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35"/>
          <p:cNvSpPr/>
          <p:nvPr/>
        </p:nvSpPr>
        <p:spPr>
          <a:xfrm>
            <a:off x="-692075" y="-1025577"/>
            <a:ext cx="2069043" cy="2069043"/>
          </a:xfrm>
          <a:custGeom>
            <a:avLst/>
            <a:gdLst/>
            <a:ahLst/>
            <a:cxnLst/>
            <a:rect l="l" t="t" r="r" b="b"/>
            <a:pathLst>
              <a:path w="25233" h="25233" extrusionOk="0">
                <a:moveTo>
                  <a:pt x="21538" y="3695"/>
                </a:moveTo>
                <a:cubicBezTo>
                  <a:pt x="23905" y="6061"/>
                  <a:pt x="25233" y="9270"/>
                  <a:pt x="25233" y="12616"/>
                </a:cubicBezTo>
                <a:cubicBezTo>
                  <a:pt x="25233" y="15962"/>
                  <a:pt x="23905" y="19171"/>
                  <a:pt x="21538" y="21537"/>
                </a:cubicBezTo>
                <a:cubicBezTo>
                  <a:pt x="19172" y="23903"/>
                  <a:pt x="15964" y="25232"/>
                  <a:pt x="12617" y="25232"/>
                </a:cubicBezTo>
                <a:cubicBezTo>
                  <a:pt x="9271" y="25232"/>
                  <a:pt x="6062" y="23903"/>
                  <a:pt x="3696" y="21537"/>
                </a:cubicBezTo>
                <a:cubicBezTo>
                  <a:pt x="1330" y="19171"/>
                  <a:pt x="1" y="15962"/>
                  <a:pt x="1" y="12616"/>
                </a:cubicBezTo>
                <a:cubicBezTo>
                  <a:pt x="1" y="9270"/>
                  <a:pt x="1330" y="6061"/>
                  <a:pt x="3696" y="3695"/>
                </a:cubicBezTo>
                <a:cubicBezTo>
                  <a:pt x="6062" y="1329"/>
                  <a:pt x="9271" y="0"/>
                  <a:pt x="12617" y="0"/>
                </a:cubicBezTo>
                <a:cubicBezTo>
                  <a:pt x="15964" y="0"/>
                  <a:pt x="19172" y="1329"/>
                  <a:pt x="21538" y="36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dist="9525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5"/>
          <p:cNvSpPr/>
          <p:nvPr/>
        </p:nvSpPr>
        <p:spPr>
          <a:xfrm>
            <a:off x="4981712" y="68500"/>
            <a:ext cx="3860494" cy="682508"/>
          </a:xfrm>
          <a:custGeom>
            <a:avLst/>
            <a:gdLst/>
            <a:ahLst/>
            <a:cxnLst/>
            <a:rect l="l" t="t" r="r" b="b"/>
            <a:pathLst>
              <a:path w="88844" h="15707" extrusionOk="0">
                <a:moveTo>
                  <a:pt x="88844" y="14300"/>
                </a:moveTo>
                <a:lnTo>
                  <a:pt x="78763" y="11252"/>
                </a:lnTo>
                <a:lnTo>
                  <a:pt x="76654" y="10550"/>
                </a:lnTo>
                <a:lnTo>
                  <a:pt x="73372" y="8909"/>
                </a:lnTo>
                <a:lnTo>
                  <a:pt x="75482" y="7033"/>
                </a:lnTo>
                <a:lnTo>
                  <a:pt x="72200" y="6565"/>
                </a:lnTo>
                <a:lnTo>
                  <a:pt x="62120" y="5861"/>
                </a:lnTo>
                <a:cubicBezTo>
                  <a:pt x="62120" y="5861"/>
                  <a:pt x="57197" y="6799"/>
                  <a:pt x="54618" y="6095"/>
                </a:cubicBezTo>
                <a:cubicBezTo>
                  <a:pt x="52040" y="5393"/>
                  <a:pt x="50165" y="939"/>
                  <a:pt x="50165" y="939"/>
                </a:cubicBezTo>
                <a:cubicBezTo>
                  <a:pt x="50165" y="939"/>
                  <a:pt x="48055" y="1407"/>
                  <a:pt x="47117" y="704"/>
                </a:cubicBezTo>
                <a:cubicBezTo>
                  <a:pt x="46179" y="1"/>
                  <a:pt x="48289" y="1"/>
                  <a:pt x="46179" y="1"/>
                </a:cubicBezTo>
                <a:cubicBezTo>
                  <a:pt x="44070" y="1"/>
                  <a:pt x="36804" y="469"/>
                  <a:pt x="36804" y="469"/>
                </a:cubicBezTo>
                <a:lnTo>
                  <a:pt x="35162" y="2813"/>
                </a:lnTo>
                <a:lnTo>
                  <a:pt x="34694" y="5627"/>
                </a:lnTo>
                <a:lnTo>
                  <a:pt x="32584" y="5861"/>
                </a:lnTo>
                <a:lnTo>
                  <a:pt x="28833" y="6565"/>
                </a:lnTo>
                <a:lnTo>
                  <a:pt x="24847" y="7737"/>
                </a:lnTo>
                <a:lnTo>
                  <a:pt x="23206" y="10550"/>
                </a:lnTo>
                <a:lnTo>
                  <a:pt x="20863" y="11018"/>
                </a:lnTo>
                <a:lnTo>
                  <a:pt x="0" y="12424"/>
                </a:lnTo>
                <a:lnTo>
                  <a:pt x="39382" y="13128"/>
                </a:lnTo>
                <a:lnTo>
                  <a:pt x="48758" y="11252"/>
                </a:lnTo>
                <a:lnTo>
                  <a:pt x="49227" y="14066"/>
                </a:lnTo>
                <a:lnTo>
                  <a:pt x="53446" y="13596"/>
                </a:lnTo>
                <a:lnTo>
                  <a:pt x="56963" y="13362"/>
                </a:lnTo>
                <a:cubicBezTo>
                  <a:pt x="56963" y="13362"/>
                  <a:pt x="59776" y="12660"/>
                  <a:pt x="60479" y="12894"/>
                </a:cubicBezTo>
                <a:cubicBezTo>
                  <a:pt x="61183" y="13128"/>
                  <a:pt x="63291" y="13362"/>
                  <a:pt x="63291" y="13362"/>
                </a:cubicBezTo>
                <a:cubicBezTo>
                  <a:pt x="63291" y="13362"/>
                  <a:pt x="64699" y="14066"/>
                  <a:pt x="66808" y="14300"/>
                </a:cubicBezTo>
                <a:cubicBezTo>
                  <a:pt x="68918" y="14534"/>
                  <a:pt x="70090" y="14534"/>
                  <a:pt x="70090" y="14534"/>
                </a:cubicBezTo>
                <a:cubicBezTo>
                  <a:pt x="74310" y="14300"/>
                  <a:pt x="78997" y="15706"/>
                  <a:pt x="78997" y="15706"/>
                </a:cubicBezTo>
                <a:lnTo>
                  <a:pt x="82749" y="150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35"/>
          <p:cNvGrpSpPr/>
          <p:nvPr/>
        </p:nvGrpSpPr>
        <p:grpSpPr>
          <a:xfrm>
            <a:off x="1967592" y="243531"/>
            <a:ext cx="761552" cy="507462"/>
            <a:chOff x="3642427" y="444350"/>
            <a:chExt cx="1024279" cy="682531"/>
          </a:xfrm>
        </p:grpSpPr>
        <p:sp>
          <p:nvSpPr>
            <p:cNvPr id="456" name="Google Shape;456;p35"/>
            <p:cNvSpPr/>
            <p:nvPr/>
          </p:nvSpPr>
          <p:spPr>
            <a:xfrm>
              <a:off x="4141375" y="444350"/>
              <a:ext cx="525331" cy="503538"/>
            </a:xfrm>
            <a:custGeom>
              <a:avLst/>
              <a:gdLst/>
              <a:ahLst/>
              <a:cxnLst/>
              <a:rect l="l" t="t" r="r" b="b"/>
              <a:pathLst>
                <a:path w="16368" h="15689" extrusionOk="0">
                  <a:moveTo>
                    <a:pt x="12841" y="4239"/>
                  </a:moveTo>
                  <a:cubicBezTo>
                    <a:pt x="12841" y="4239"/>
                    <a:pt x="13649" y="3504"/>
                    <a:pt x="13258" y="2593"/>
                  </a:cubicBezTo>
                  <a:cubicBezTo>
                    <a:pt x="12309" y="2299"/>
                    <a:pt x="11665" y="3180"/>
                    <a:pt x="11665" y="3180"/>
                  </a:cubicBezTo>
                  <a:cubicBezTo>
                    <a:pt x="8222" y="0"/>
                    <a:pt x="1" y="1764"/>
                    <a:pt x="1" y="1764"/>
                  </a:cubicBezTo>
                  <a:cubicBezTo>
                    <a:pt x="1" y="1764"/>
                    <a:pt x="1450" y="4075"/>
                    <a:pt x="4431" y="3564"/>
                  </a:cubicBezTo>
                  <a:cubicBezTo>
                    <a:pt x="6606" y="3190"/>
                    <a:pt x="8034" y="4739"/>
                    <a:pt x="8647" y="5605"/>
                  </a:cubicBezTo>
                  <a:cubicBezTo>
                    <a:pt x="8844" y="5881"/>
                    <a:pt x="8741" y="6268"/>
                    <a:pt x="8433" y="6408"/>
                  </a:cubicBezTo>
                  <a:lnTo>
                    <a:pt x="6543" y="7275"/>
                  </a:lnTo>
                  <a:lnTo>
                    <a:pt x="7927" y="8519"/>
                  </a:lnTo>
                  <a:lnTo>
                    <a:pt x="9313" y="9765"/>
                  </a:lnTo>
                  <a:lnTo>
                    <a:pt x="9974" y="7795"/>
                  </a:lnTo>
                  <a:cubicBezTo>
                    <a:pt x="10081" y="7474"/>
                    <a:pt x="10455" y="7330"/>
                    <a:pt x="10750" y="7496"/>
                  </a:cubicBezTo>
                  <a:cubicBezTo>
                    <a:pt x="11676" y="8015"/>
                    <a:pt x="13367" y="9271"/>
                    <a:pt x="13226" y="11474"/>
                  </a:cubicBezTo>
                  <a:cubicBezTo>
                    <a:pt x="13031" y="14492"/>
                    <a:pt x="15483" y="15688"/>
                    <a:pt x="15483" y="15688"/>
                  </a:cubicBezTo>
                  <a:cubicBezTo>
                    <a:pt x="15483" y="15688"/>
                    <a:pt x="16367" y="7325"/>
                    <a:pt x="12841" y="4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14313" dist="38100" dir="20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3642427" y="490551"/>
              <a:ext cx="285253" cy="273381"/>
            </a:xfrm>
            <a:custGeom>
              <a:avLst/>
              <a:gdLst/>
              <a:ahLst/>
              <a:cxnLst/>
              <a:rect l="l" t="t" r="r" b="b"/>
              <a:pathLst>
                <a:path w="16368" h="15689" extrusionOk="0">
                  <a:moveTo>
                    <a:pt x="12841" y="4239"/>
                  </a:moveTo>
                  <a:cubicBezTo>
                    <a:pt x="12841" y="4239"/>
                    <a:pt x="13649" y="3504"/>
                    <a:pt x="13258" y="2593"/>
                  </a:cubicBezTo>
                  <a:cubicBezTo>
                    <a:pt x="12309" y="2299"/>
                    <a:pt x="11665" y="3180"/>
                    <a:pt x="11665" y="3180"/>
                  </a:cubicBezTo>
                  <a:cubicBezTo>
                    <a:pt x="8222" y="0"/>
                    <a:pt x="1" y="1764"/>
                    <a:pt x="1" y="1764"/>
                  </a:cubicBezTo>
                  <a:cubicBezTo>
                    <a:pt x="1" y="1764"/>
                    <a:pt x="1450" y="4075"/>
                    <a:pt x="4431" y="3564"/>
                  </a:cubicBezTo>
                  <a:cubicBezTo>
                    <a:pt x="6606" y="3190"/>
                    <a:pt x="8034" y="4739"/>
                    <a:pt x="8647" y="5605"/>
                  </a:cubicBezTo>
                  <a:cubicBezTo>
                    <a:pt x="8844" y="5881"/>
                    <a:pt x="8741" y="6268"/>
                    <a:pt x="8433" y="6408"/>
                  </a:cubicBezTo>
                  <a:lnTo>
                    <a:pt x="6543" y="7275"/>
                  </a:lnTo>
                  <a:lnTo>
                    <a:pt x="7927" y="8519"/>
                  </a:lnTo>
                  <a:lnTo>
                    <a:pt x="9313" y="9765"/>
                  </a:lnTo>
                  <a:lnTo>
                    <a:pt x="9974" y="7795"/>
                  </a:lnTo>
                  <a:cubicBezTo>
                    <a:pt x="10081" y="7474"/>
                    <a:pt x="10455" y="7330"/>
                    <a:pt x="10750" y="7496"/>
                  </a:cubicBezTo>
                  <a:cubicBezTo>
                    <a:pt x="11676" y="8015"/>
                    <a:pt x="13367" y="9271"/>
                    <a:pt x="13226" y="11474"/>
                  </a:cubicBezTo>
                  <a:cubicBezTo>
                    <a:pt x="13031" y="14492"/>
                    <a:pt x="15483" y="15688"/>
                    <a:pt x="15483" y="15688"/>
                  </a:cubicBezTo>
                  <a:cubicBezTo>
                    <a:pt x="15483" y="15688"/>
                    <a:pt x="16367" y="7325"/>
                    <a:pt x="12841" y="4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14313" dist="38100" dir="20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3971702" y="853500"/>
              <a:ext cx="285253" cy="273381"/>
            </a:xfrm>
            <a:custGeom>
              <a:avLst/>
              <a:gdLst/>
              <a:ahLst/>
              <a:cxnLst/>
              <a:rect l="l" t="t" r="r" b="b"/>
              <a:pathLst>
                <a:path w="16368" h="15689" extrusionOk="0">
                  <a:moveTo>
                    <a:pt x="12841" y="4239"/>
                  </a:moveTo>
                  <a:cubicBezTo>
                    <a:pt x="12841" y="4239"/>
                    <a:pt x="13649" y="3504"/>
                    <a:pt x="13258" y="2593"/>
                  </a:cubicBezTo>
                  <a:cubicBezTo>
                    <a:pt x="12309" y="2299"/>
                    <a:pt x="11665" y="3180"/>
                    <a:pt x="11665" y="3180"/>
                  </a:cubicBezTo>
                  <a:cubicBezTo>
                    <a:pt x="8222" y="0"/>
                    <a:pt x="1" y="1764"/>
                    <a:pt x="1" y="1764"/>
                  </a:cubicBezTo>
                  <a:cubicBezTo>
                    <a:pt x="1" y="1764"/>
                    <a:pt x="1450" y="4075"/>
                    <a:pt x="4431" y="3564"/>
                  </a:cubicBezTo>
                  <a:cubicBezTo>
                    <a:pt x="6606" y="3190"/>
                    <a:pt x="8034" y="4739"/>
                    <a:pt x="8647" y="5605"/>
                  </a:cubicBezTo>
                  <a:cubicBezTo>
                    <a:pt x="8844" y="5881"/>
                    <a:pt x="8741" y="6268"/>
                    <a:pt x="8433" y="6408"/>
                  </a:cubicBezTo>
                  <a:lnTo>
                    <a:pt x="6543" y="7275"/>
                  </a:lnTo>
                  <a:lnTo>
                    <a:pt x="7927" y="8519"/>
                  </a:lnTo>
                  <a:lnTo>
                    <a:pt x="9313" y="9765"/>
                  </a:lnTo>
                  <a:lnTo>
                    <a:pt x="9974" y="7795"/>
                  </a:lnTo>
                  <a:cubicBezTo>
                    <a:pt x="10081" y="7474"/>
                    <a:pt x="10455" y="7330"/>
                    <a:pt x="10750" y="7496"/>
                  </a:cubicBezTo>
                  <a:cubicBezTo>
                    <a:pt x="11676" y="8015"/>
                    <a:pt x="13367" y="9271"/>
                    <a:pt x="13226" y="11474"/>
                  </a:cubicBezTo>
                  <a:cubicBezTo>
                    <a:pt x="13031" y="14492"/>
                    <a:pt x="15483" y="15688"/>
                    <a:pt x="15483" y="15688"/>
                  </a:cubicBezTo>
                  <a:cubicBezTo>
                    <a:pt x="15483" y="15688"/>
                    <a:pt x="16367" y="7325"/>
                    <a:pt x="12841" y="4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14313" dist="38100" dir="20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35"/>
          <p:cNvSpPr/>
          <p:nvPr/>
        </p:nvSpPr>
        <p:spPr>
          <a:xfrm>
            <a:off x="-692075" y="-1036912"/>
            <a:ext cx="2069100" cy="2069100"/>
          </a:xfrm>
          <a:prstGeom prst="pie">
            <a:avLst>
              <a:gd name="adj1" fmla="val 0"/>
              <a:gd name="adj2" fmla="val 10773775"/>
            </a:avLst>
          </a:prstGeom>
          <a:solidFill>
            <a:srgbClr val="9E5957">
              <a:alpha val="23030"/>
            </a:srgbClr>
          </a:solidFill>
          <a:ln>
            <a:noFill/>
          </a:ln>
          <a:effectLst>
            <a:outerShdw blurRad="1428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9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"/>
          <p:cNvSpPr/>
          <p:nvPr/>
        </p:nvSpPr>
        <p:spPr>
          <a:xfrm>
            <a:off x="810625" y="-123774"/>
            <a:ext cx="5177570" cy="976646"/>
          </a:xfrm>
          <a:custGeom>
            <a:avLst/>
            <a:gdLst/>
            <a:ahLst/>
            <a:cxnLst/>
            <a:rect l="l" t="t" r="r" b="b"/>
            <a:pathLst>
              <a:path w="96448" h="18193" extrusionOk="0">
                <a:moveTo>
                  <a:pt x="73995" y="8785"/>
                </a:moveTo>
                <a:lnTo>
                  <a:pt x="72001" y="8343"/>
                </a:lnTo>
                <a:lnTo>
                  <a:pt x="70035" y="7908"/>
                </a:lnTo>
                <a:cubicBezTo>
                  <a:pt x="69332" y="8056"/>
                  <a:pt x="68598" y="7121"/>
                  <a:pt x="67895" y="7434"/>
                </a:cubicBezTo>
                <a:cubicBezTo>
                  <a:pt x="67191" y="6874"/>
                  <a:pt x="66516" y="7715"/>
                  <a:pt x="65929" y="6998"/>
                </a:cubicBezTo>
                <a:cubicBezTo>
                  <a:pt x="65343" y="6974"/>
                  <a:pt x="64843" y="6847"/>
                  <a:pt x="64493" y="6680"/>
                </a:cubicBezTo>
                <a:cubicBezTo>
                  <a:pt x="64140" y="6900"/>
                  <a:pt x="63935" y="6700"/>
                  <a:pt x="63935" y="6557"/>
                </a:cubicBezTo>
                <a:cubicBezTo>
                  <a:pt x="63155" y="5566"/>
                  <a:pt x="62569" y="5136"/>
                  <a:pt x="62130" y="4526"/>
                </a:cubicBezTo>
                <a:cubicBezTo>
                  <a:pt x="61690" y="4253"/>
                  <a:pt x="61398" y="3849"/>
                  <a:pt x="61202" y="3484"/>
                </a:cubicBezTo>
                <a:cubicBezTo>
                  <a:pt x="61007" y="3149"/>
                  <a:pt x="60909" y="3033"/>
                  <a:pt x="60861" y="3100"/>
                </a:cubicBezTo>
                <a:cubicBezTo>
                  <a:pt x="60813" y="2967"/>
                  <a:pt x="60813" y="3066"/>
                  <a:pt x="60813" y="3045"/>
                </a:cubicBezTo>
                <a:cubicBezTo>
                  <a:pt x="60813" y="3188"/>
                  <a:pt x="60620" y="2783"/>
                  <a:pt x="60333" y="2625"/>
                </a:cubicBezTo>
                <a:cubicBezTo>
                  <a:pt x="60045" y="2435"/>
                  <a:pt x="59661" y="1940"/>
                  <a:pt x="59278" y="1702"/>
                </a:cubicBezTo>
                <a:lnTo>
                  <a:pt x="58223" y="777"/>
                </a:lnTo>
                <a:lnTo>
                  <a:pt x="57744" y="357"/>
                </a:lnTo>
                <a:lnTo>
                  <a:pt x="52835" y="1094"/>
                </a:lnTo>
                <a:cubicBezTo>
                  <a:pt x="52835" y="1094"/>
                  <a:pt x="52623" y="1005"/>
                  <a:pt x="52286" y="878"/>
                </a:cubicBezTo>
                <a:cubicBezTo>
                  <a:pt x="51949" y="753"/>
                  <a:pt x="51486" y="692"/>
                  <a:pt x="50986" y="442"/>
                </a:cubicBezTo>
                <a:cubicBezTo>
                  <a:pt x="50486" y="315"/>
                  <a:pt x="49948" y="110"/>
                  <a:pt x="49460" y="96"/>
                </a:cubicBezTo>
                <a:cubicBezTo>
                  <a:pt x="48972" y="1"/>
                  <a:pt x="48533" y="125"/>
                  <a:pt x="48232" y="158"/>
                </a:cubicBezTo>
                <a:cubicBezTo>
                  <a:pt x="47829" y="162"/>
                  <a:pt x="47294" y="640"/>
                  <a:pt x="46757" y="761"/>
                </a:cubicBezTo>
                <a:cubicBezTo>
                  <a:pt x="46221" y="1040"/>
                  <a:pt x="45685" y="1210"/>
                  <a:pt x="45283" y="1363"/>
                </a:cubicBezTo>
                <a:cubicBezTo>
                  <a:pt x="44880" y="1431"/>
                  <a:pt x="44612" y="1516"/>
                  <a:pt x="44612" y="1636"/>
                </a:cubicBezTo>
                <a:cubicBezTo>
                  <a:pt x="44612" y="1508"/>
                  <a:pt x="44499" y="2054"/>
                  <a:pt x="44348" y="2510"/>
                </a:cubicBezTo>
                <a:cubicBezTo>
                  <a:pt x="44197" y="2964"/>
                  <a:pt x="44009" y="3607"/>
                  <a:pt x="43859" y="4134"/>
                </a:cubicBezTo>
                <a:cubicBezTo>
                  <a:pt x="43708" y="4740"/>
                  <a:pt x="43595" y="5008"/>
                  <a:pt x="43595" y="5008"/>
                </a:cubicBezTo>
                <a:lnTo>
                  <a:pt x="40468" y="7692"/>
                </a:lnTo>
                <a:lnTo>
                  <a:pt x="36356" y="7964"/>
                </a:lnTo>
                <a:lnTo>
                  <a:pt x="35723" y="8127"/>
                </a:lnTo>
                <a:cubicBezTo>
                  <a:pt x="35329" y="8420"/>
                  <a:pt x="34777" y="8568"/>
                  <a:pt x="34144" y="8538"/>
                </a:cubicBezTo>
                <a:cubicBezTo>
                  <a:pt x="33513" y="8675"/>
                  <a:pt x="32802" y="8886"/>
                  <a:pt x="32092" y="9071"/>
                </a:cubicBezTo>
                <a:lnTo>
                  <a:pt x="27829" y="10178"/>
                </a:lnTo>
                <a:lnTo>
                  <a:pt x="13023" y="11156"/>
                </a:lnTo>
                <a:lnTo>
                  <a:pt x="9647" y="11913"/>
                </a:lnTo>
                <a:lnTo>
                  <a:pt x="7593" y="12376"/>
                </a:lnTo>
                <a:cubicBezTo>
                  <a:pt x="6878" y="12743"/>
                  <a:pt x="6146" y="12753"/>
                  <a:pt x="5431" y="12861"/>
                </a:cubicBezTo>
                <a:cubicBezTo>
                  <a:pt x="4716" y="12912"/>
                  <a:pt x="4020" y="13123"/>
                  <a:pt x="3377" y="13323"/>
                </a:cubicBezTo>
                <a:cubicBezTo>
                  <a:pt x="2734" y="13466"/>
                  <a:pt x="2145" y="13600"/>
                  <a:pt x="1644" y="13712"/>
                </a:cubicBezTo>
                <a:lnTo>
                  <a:pt x="1" y="14080"/>
                </a:lnTo>
                <a:lnTo>
                  <a:pt x="1034" y="14136"/>
                </a:lnTo>
                <a:lnTo>
                  <a:pt x="2219" y="14200"/>
                </a:lnTo>
                <a:cubicBezTo>
                  <a:pt x="2677" y="13907"/>
                  <a:pt x="3194" y="14213"/>
                  <a:pt x="3757" y="14284"/>
                </a:cubicBezTo>
                <a:cubicBezTo>
                  <a:pt x="4321" y="13864"/>
                  <a:pt x="4931" y="13989"/>
                  <a:pt x="5576" y="14383"/>
                </a:cubicBezTo>
                <a:cubicBezTo>
                  <a:pt x="6223" y="13812"/>
                  <a:pt x="6903" y="13965"/>
                  <a:pt x="7607" y="14493"/>
                </a:cubicBezTo>
                <a:cubicBezTo>
                  <a:pt x="8312" y="14399"/>
                  <a:pt x="9040" y="14335"/>
                  <a:pt x="9779" y="14610"/>
                </a:cubicBezTo>
                <a:cubicBezTo>
                  <a:pt x="10519" y="14669"/>
                  <a:pt x="11270" y="14782"/>
                  <a:pt x="12021" y="14732"/>
                </a:cubicBezTo>
                <a:cubicBezTo>
                  <a:pt x="12773" y="14638"/>
                  <a:pt x="13524" y="15064"/>
                  <a:pt x="14264" y="14854"/>
                </a:cubicBezTo>
                <a:cubicBezTo>
                  <a:pt x="15003" y="14979"/>
                  <a:pt x="15731" y="15002"/>
                  <a:pt x="16435" y="14972"/>
                </a:cubicBezTo>
                <a:cubicBezTo>
                  <a:pt x="17139" y="15088"/>
                  <a:pt x="17820" y="15047"/>
                  <a:pt x="18466" y="15082"/>
                </a:cubicBezTo>
                <a:lnTo>
                  <a:pt x="20285" y="15181"/>
                </a:lnTo>
                <a:cubicBezTo>
                  <a:pt x="20849" y="14979"/>
                  <a:pt x="21366" y="15467"/>
                  <a:pt x="21823" y="15265"/>
                </a:cubicBezTo>
                <a:cubicBezTo>
                  <a:pt x="22280" y="15177"/>
                  <a:pt x="22680" y="15196"/>
                  <a:pt x="23008" y="15328"/>
                </a:cubicBezTo>
                <a:cubicBezTo>
                  <a:pt x="23337" y="15168"/>
                  <a:pt x="23595" y="15356"/>
                  <a:pt x="23771" y="15370"/>
                </a:cubicBezTo>
                <a:cubicBezTo>
                  <a:pt x="23947" y="15196"/>
                  <a:pt x="24042" y="15198"/>
                  <a:pt x="24042" y="15384"/>
                </a:cubicBezTo>
                <a:cubicBezTo>
                  <a:pt x="24042" y="15218"/>
                  <a:pt x="24338" y="15125"/>
                  <a:pt x="24781" y="15036"/>
                </a:cubicBezTo>
                <a:cubicBezTo>
                  <a:pt x="25224" y="14958"/>
                  <a:pt x="25815" y="14786"/>
                  <a:pt x="26406" y="14269"/>
                </a:cubicBezTo>
                <a:cubicBezTo>
                  <a:pt x="26997" y="14041"/>
                  <a:pt x="27588" y="13709"/>
                  <a:pt x="28032" y="13502"/>
                </a:cubicBezTo>
                <a:cubicBezTo>
                  <a:pt x="28475" y="13245"/>
                  <a:pt x="28771" y="13141"/>
                  <a:pt x="28771" y="13153"/>
                </a:cubicBezTo>
                <a:cubicBezTo>
                  <a:pt x="28771" y="13122"/>
                  <a:pt x="29067" y="13170"/>
                  <a:pt x="29510" y="13404"/>
                </a:cubicBezTo>
                <a:cubicBezTo>
                  <a:pt x="29953" y="13642"/>
                  <a:pt x="30545" y="13643"/>
                  <a:pt x="31135" y="13957"/>
                </a:cubicBezTo>
                <a:cubicBezTo>
                  <a:pt x="31727" y="14163"/>
                  <a:pt x="32317" y="14359"/>
                  <a:pt x="32761" y="14509"/>
                </a:cubicBezTo>
                <a:lnTo>
                  <a:pt x="33500" y="14760"/>
                </a:lnTo>
                <a:lnTo>
                  <a:pt x="34010" y="14864"/>
                </a:lnTo>
                <a:lnTo>
                  <a:pt x="35326" y="15132"/>
                </a:lnTo>
                <a:cubicBezTo>
                  <a:pt x="35863" y="15350"/>
                  <a:pt x="36481" y="15404"/>
                  <a:pt x="37125" y="15497"/>
                </a:cubicBezTo>
                <a:cubicBezTo>
                  <a:pt x="37770" y="15771"/>
                  <a:pt x="38440" y="15879"/>
                  <a:pt x="39086" y="15895"/>
                </a:cubicBezTo>
                <a:cubicBezTo>
                  <a:pt x="39730" y="16066"/>
                  <a:pt x="40347" y="16189"/>
                  <a:pt x="40885" y="16261"/>
                </a:cubicBezTo>
                <a:cubicBezTo>
                  <a:pt x="41421" y="16209"/>
                  <a:pt x="41877" y="16542"/>
                  <a:pt x="42200" y="16527"/>
                </a:cubicBezTo>
                <a:cubicBezTo>
                  <a:pt x="42522" y="16717"/>
                  <a:pt x="42710" y="16677"/>
                  <a:pt x="42710" y="16631"/>
                </a:cubicBezTo>
                <a:cubicBezTo>
                  <a:pt x="42710" y="16541"/>
                  <a:pt x="43044" y="16864"/>
                  <a:pt x="43545" y="16576"/>
                </a:cubicBezTo>
                <a:cubicBezTo>
                  <a:pt x="44047" y="16708"/>
                  <a:pt x="44715" y="16336"/>
                  <a:pt x="45383" y="16454"/>
                </a:cubicBezTo>
                <a:cubicBezTo>
                  <a:pt x="46051" y="16553"/>
                  <a:pt x="46720" y="16281"/>
                  <a:pt x="47221" y="16333"/>
                </a:cubicBezTo>
                <a:cubicBezTo>
                  <a:pt x="47721" y="16374"/>
                  <a:pt x="48056" y="16318"/>
                  <a:pt x="48056" y="16278"/>
                </a:cubicBezTo>
                <a:cubicBezTo>
                  <a:pt x="48056" y="16219"/>
                  <a:pt x="48467" y="16272"/>
                  <a:pt x="49016" y="16216"/>
                </a:cubicBezTo>
                <a:cubicBezTo>
                  <a:pt x="49564" y="15866"/>
                  <a:pt x="50249" y="16099"/>
                  <a:pt x="50798" y="16098"/>
                </a:cubicBezTo>
                <a:cubicBezTo>
                  <a:pt x="51346" y="16208"/>
                  <a:pt x="51757" y="16284"/>
                  <a:pt x="51757" y="16034"/>
                </a:cubicBezTo>
                <a:cubicBezTo>
                  <a:pt x="51757" y="14606"/>
                  <a:pt x="52080" y="16551"/>
                  <a:pt x="52511" y="16091"/>
                </a:cubicBezTo>
                <a:cubicBezTo>
                  <a:pt x="52941" y="15941"/>
                  <a:pt x="53479" y="16453"/>
                  <a:pt x="53910" y="16198"/>
                </a:cubicBezTo>
                <a:cubicBezTo>
                  <a:pt x="54341" y="15787"/>
                  <a:pt x="54663" y="15482"/>
                  <a:pt x="54663" y="16255"/>
                </a:cubicBezTo>
                <a:cubicBezTo>
                  <a:pt x="54663" y="15743"/>
                  <a:pt x="54929" y="16878"/>
                  <a:pt x="55353" y="16296"/>
                </a:cubicBezTo>
                <a:cubicBezTo>
                  <a:pt x="55778" y="16294"/>
                  <a:pt x="56362" y="16540"/>
                  <a:pt x="56998" y="16393"/>
                </a:cubicBezTo>
                <a:cubicBezTo>
                  <a:pt x="57635" y="16452"/>
                  <a:pt x="58325" y="16471"/>
                  <a:pt x="58962" y="16507"/>
                </a:cubicBezTo>
                <a:cubicBezTo>
                  <a:pt x="59599" y="16610"/>
                  <a:pt x="60183" y="16743"/>
                  <a:pt x="60607" y="16604"/>
                </a:cubicBezTo>
                <a:cubicBezTo>
                  <a:pt x="61031" y="16728"/>
                  <a:pt x="61297" y="16653"/>
                  <a:pt x="61297" y="16643"/>
                </a:cubicBezTo>
                <a:cubicBezTo>
                  <a:pt x="61297" y="16735"/>
                  <a:pt x="61485" y="16638"/>
                  <a:pt x="61815" y="16698"/>
                </a:cubicBezTo>
                <a:cubicBezTo>
                  <a:pt x="62145" y="16928"/>
                  <a:pt x="62616" y="16747"/>
                  <a:pt x="63182" y="16842"/>
                </a:cubicBezTo>
                <a:cubicBezTo>
                  <a:pt x="63747" y="16803"/>
                  <a:pt x="64407" y="17200"/>
                  <a:pt x="65113" y="17046"/>
                </a:cubicBezTo>
                <a:cubicBezTo>
                  <a:pt x="65820" y="17148"/>
                  <a:pt x="66574" y="17262"/>
                  <a:pt x="67327" y="17279"/>
                </a:cubicBezTo>
                <a:cubicBezTo>
                  <a:pt x="68082" y="17130"/>
                  <a:pt x="68836" y="17305"/>
                  <a:pt x="69542" y="17512"/>
                </a:cubicBezTo>
                <a:cubicBezTo>
                  <a:pt x="70249" y="17360"/>
                  <a:pt x="70909" y="17906"/>
                  <a:pt x="71474" y="17715"/>
                </a:cubicBezTo>
                <a:cubicBezTo>
                  <a:pt x="72039" y="18193"/>
                  <a:pt x="72511" y="17469"/>
                  <a:pt x="72840" y="17859"/>
                </a:cubicBezTo>
                <a:cubicBezTo>
                  <a:pt x="73170" y="17843"/>
                  <a:pt x="73358" y="18054"/>
                  <a:pt x="73358" y="17914"/>
                </a:cubicBezTo>
                <a:cubicBezTo>
                  <a:pt x="73358" y="18142"/>
                  <a:pt x="73673" y="17652"/>
                  <a:pt x="74091" y="17652"/>
                </a:cubicBezTo>
                <a:cubicBezTo>
                  <a:pt x="74509" y="17562"/>
                  <a:pt x="75032" y="17346"/>
                  <a:pt x="75451" y="17165"/>
                </a:cubicBezTo>
                <a:cubicBezTo>
                  <a:pt x="75869" y="17243"/>
                  <a:pt x="76183" y="16820"/>
                  <a:pt x="76183" y="16902"/>
                </a:cubicBezTo>
                <a:cubicBezTo>
                  <a:pt x="76183" y="16400"/>
                  <a:pt x="76548" y="16878"/>
                  <a:pt x="77036" y="16846"/>
                </a:cubicBezTo>
                <a:lnTo>
                  <a:pt x="79473" y="16685"/>
                </a:lnTo>
                <a:lnTo>
                  <a:pt x="96447" y="1438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0" dist="1905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6"/>
          <p:cNvSpPr/>
          <p:nvPr/>
        </p:nvSpPr>
        <p:spPr>
          <a:xfrm>
            <a:off x="3537450" y="-997002"/>
            <a:ext cx="2069043" cy="2069043"/>
          </a:xfrm>
          <a:custGeom>
            <a:avLst/>
            <a:gdLst/>
            <a:ahLst/>
            <a:cxnLst/>
            <a:rect l="l" t="t" r="r" b="b"/>
            <a:pathLst>
              <a:path w="25233" h="25233" extrusionOk="0">
                <a:moveTo>
                  <a:pt x="21538" y="3695"/>
                </a:moveTo>
                <a:cubicBezTo>
                  <a:pt x="23905" y="6061"/>
                  <a:pt x="25233" y="9270"/>
                  <a:pt x="25233" y="12616"/>
                </a:cubicBezTo>
                <a:cubicBezTo>
                  <a:pt x="25233" y="15962"/>
                  <a:pt x="23905" y="19171"/>
                  <a:pt x="21538" y="21537"/>
                </a:cubicBezTo>
                <a:cubicBezTo>
                  <a:pt x="19172" y="23903"/>
                  <a:pt x="15964" y="25232"/>
                  <a:pt x="12617" y="25232"/>
                </a:cubicBezTo>
                <a:cubicBezTo>
                  <a:pt x="9271" y="25232"/>
                  <a:pt x="6062" y="23903"/>
                  <a:pt x="3696" y="21537"/>
                </a:cubicBezTo>
                <a:cubicBezTo>
                  <a:pt x="1330" y="19171"/>
                  <a:pt x="1" y="15962"/>
                  <a:pt x="1" y="12616"/>
                </a:cubicBezTo>
                <a:cubicBezTo>
                  <a:pt x="1" y="9270"/>
                  <a:pt x="1330" y="6061"/>
                  <a:pt x="3696" y="3695"/>
                </a:cubicBezTo>
                <a:cubicBezTo>
                  <a:pt x="6062" y="1329"/>
                  <a:pt x="9271" y="0"/>
                  <a:pt x="12617" y="0"/>
                </a:cubicBezTo>
                <a:cubicBezTo>
                  <a:pt x="15964" y="0"/>
                  <a:pt x="19172" y="1329"/>
                  <a:pt x="21538" y="36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428750" dist="9525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6"/>
          <p:cNvSpPr/>
          <p:nvPr/>
        </p:nvSpPr>
        <p:spPr>
          <a:xfrm>
            <a:off x="3537450" y="-1008337"/>
            <a:ext cx="2069100" cy="2069100"/>
          </a:xfrm>
          <a:prstGeom prst="pie">
            <a:avLst>
              <a:gd name="adj1" fmla="val 0"/>
              <a:gd name="adj2" fmla="val 10773775"/>
            </a:avLst>
          </a:prstGeom>
          <a:solidFill>
            <a:srgbClr val="9E5957">
              <a:alpha val="23030"/>
            </a:srgbClr>
          </a:solidFill>
          <a:ln>
            <a:noFill/>
          </a:ln>
          <a:effectLst>
            <a:outerShdw blurRad="1428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6"/>
          <p:cNvSpPr/>
          <p:nvPr/>
        </p:nvSpPr>
        <p:spPr>
          <a:xfrm>
            <a:off x="0" y="4277100"/>
            <a:ext cx="9144000" cy="866400"/>
          </a:xfrm>
          <a:prstGeom prst="rect">
            <a:avLst/>
          </a:prstGeom>
          <a:gradFill>
            <a:gsLst>
              <a:gs pos="0">
                <a:srgbClr val="E1B586"/>
              </a:gs>
              <a:gs pos="50000">
                <a:srgbClr val="F1C69A"/>
              </a:gs>
              <a:gs pos="100000">
                <a:srgbClr val="DD9B9A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5" name="Google Shape;465;p36"/>
          <p:cNvGrpSpPr/>
          <p:nvPr/>
        </p:nvGrpSpPr>
        <p:grpSpPr>
          <a:xfrm flipH="1">
            <a:off x="-326946" y="3806979"/>
            <a:ext cx="4827155" cy="1488865"/>
            <a:chOff x="1355350" y="4457975"/>
            <a:chExt cx="3046100" cy="939525"/>
          </a:xfrm>
        </p:grpSpPr>
        <p:sp>
          <p:nvSpPr>
            <p:cNvPr id="466" name="Google Shape;466;p36"/>
            <p:cNvSpPr/>
            <p:nvPr/>
          </p:nvSpPr>
          <p:spPr>
            <a:xfrm>
              <a:off x="1355350" y="4457975"/>
              <a:ext cx="3046100" cy="895300"/>
            </a:xfrm>
            <a:custGeom>
              <a:avLst/>
              <a:gdLst/>
              <a:ahLst/>
              <a:cxnLst/>
              <a:rect l="l" t="t" r="r" b="b"/>
              <a:pathLst>
                <a:path w="121844" h="35812" extrusionOk="0">
                  <a:moveTo>
                    <a:pt x="121843" y="35811"/>
                  </a:moveTo>
                  <a:lnTo>
                    <a:pt x="1" y="35811"/>
                  </a:lnTo>
                  <a:cubicBezTo>
                    <a:pt x="1" y="35811"/>
                    <a:pt x="3040" y="32577"/>
                    <a:pt x="7112" y="30833"/>
                  </a:cubicBezTo>
                  <a:cubicBezTo>
                    <a:pt x="11185" y="29088"/>
                    <a:pt x="14093" y="27923"/>
                    <a:pt x="14093" y="27923"/>
                  </a:cubicBezTo>
                  <a:lnTo>
                    <a:pt x="16420" y="27923"/>
                  </a:lnTo>
                  <a:cubicBezTo>
                    <a:pt x="18747" y="27923"/>
                    <a:pt x="29219" y="28505"/>
                    <a:pt x="31545" y="27342"/>
                  </a:cubicBezTo>
                  <a:cubicBezTo>
                    <a:pt x="33872" y="26178"/>
                    <a:pt x="44483" y="26285"/>
                    <a:pt x="44483" y="26285"/>
                  </a:cubicBezTo>
                  <a:cubicBezTo>
                    <a:pt x="44483" y="26285"/>
                    <a:pt x="48998" y="22688"/>
                    <a:pt x="52774" y="24696"/>
                  </a:cubicBezTo>
                  <a:cubicBezTo>
                    <a:pt x="56550" y="26704"/>
                    <a:pt x="55397" y="23852"/>
                    <a:pt x="58305" y="23852"/>
                  </a:cubicBezTo>
                  <a:cubicBezTo>
                    <a:pt x="61214" y="23852"/>
                    <a:pt x="62959" y="22688"/>
                    <a:pt x="67612" y="21525"/>
                  </a:cubicBezTo>
                  <a:cubicBezTo>
                    <a:pt x="72266" y="20361"/>
                    <a:pt x="67612" y="21525"/>
                    <a:pt x="72266" y="19198"/>
                  </a:cubicBezTo>
                  <a:cubicBezTo>
                    <a:pt x="76920" y="16871"/>
                    <a:pt x="78083" y="17452"/>
                    <a:pt x="83902" y="15126"/>
                  </a:cubicBezTo>
                  <a:cubicBezTo>
                    <a:pt x="89719" y="12798"/>
                    <a:pt x="90882" y="12798"/>
                    <a:pt x="99608" y="7563"/>
                  </a:cubicBezTo>
                  <a:cubicBezTo>
                    <a:pt x="108334" y="2327"/>
                    <a:pt x="121714" y="1"/>
                    <a:pt x="121714" y="1"/>
                  </a:cubicBezTo>
                  <a:lnTo>
                    <a:pt x="121843" y="210"/>
                  </a:lnTo>
                  <a:lnTo>
                    <a:pt x="121843" y="35811"/>
                  </a:lnTo>
                  <a:close/>
                </a:path>
              </a:pathLst>
            </a:custGeom>
            <a:solidFill>
              <a:srgbClr val="F6CF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2118550" y="4831875"/>
              <a:ext cx="2171825" cy="565625"/>
            </a:xfrm>
            <a:custGeom>
              <a:avLst/>
              <a:gdLst/>
              <a:ahLst/>
              <a:cxnLst/>
              <a:rect l="l" t="t" r="r" b="b"/>
              <a:pathLst>
                <a:path w="86873" h="22625" extrusionOk="0">
                  <a:moveTo>
                    <a:pt x="86871" y="22625"/>
                  </a:moveTo>
                  <a:lnTo>
                    <a:pt x="0" y="22625"/>
                  </a:lnTo>
                  <a:lnTo>
                    <a:pt x="1163" y="20297"/>
                  </a:lnTo>
                  <a:cubicBezTo>
                    <a:pt x="1163" y="20297"/>
                    <a:pt x="3490" y="19715"/>
                    <a:pt x="7271" y="20007"/>
                  </a:cubicBezTo>
                  <a:cubicBezTo>
                    <a:pt x="11052" y="20297"/>
                    <a:pt x="10762" y="20007"/>
                    <a:pt x="20360" y="17388"/>
                  </a:cubicBezTo>
                  <a:cubicBezTo>
                    <a:pt x="29959" y="14770"/>
                    <a:pt x="22688" y="14189"/>
                    <a:pt x="36649" y="12444"/>
                  </a:cubicBezTo>
                  <a:cubicBezTo>
                    <a:pt x="50610" y="10699"/>
                    <a:pt x="47121" y="13025"/>
                    <a:pt x="52356" y="10989"/>
                  </a:cubicBezTo>
                  <a:cubicBezTo>
                    <a:pt x="57592" y="8953"/>
                    <a:pt x="63700" y="10699"/>
                    <a:pt x="71844" y="4299"/>
                  </a:cubicBezTo>
                  <a:cubicBezTo>
                    <a:pt x="77315" y="1"/>
                    <a:pt x="83439" y="690"/>
                    <a:pt x="86872" y="1606"/>
                  </a:cubicBezTo>
                  <a:lnTo>
                    <a:pt x="86872" y="22625"/>
                  </a:lnTo>
                  <a:close/>
                </a:path>
              </a:pathLst>
            </a:custGeom>
            <a:solidFill>
              <a:srgbClr val="BA7C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36"/>
          <p:cNvSpPr/>
          <p:nvPr/>
        </p:nvSpPr>
        <p:spPr>
          <a:xfrm>
            <a:off x="6896701" y="176613"/>
            <a:ext cx="1992616" cy="375867"/>
          </a:xfrm>
          <a:custGeom>
            <a:avLst/>
            <a:gdLst/>
            <a:ahLst/>
            <a:cxnLst/>
            <a:rect l="l" t="t" r="r" b="b"/>
            <a:pathLst>
              <a:path w="96448" h="18193" extrusionOk="0">
                <a:moveTo>
                  <a:pt x="73995" y="8785"/>
                </a:moveTo>
                <a:lnTo>
                  <a:pt x="72001" y="8343"/>
                </a:lnTo>
                <a:lnTo>
                  <a:pt x="70035" y="7908"/>
                </a:lnTo>
                <a:cubicBezTo>
                  <a:pt x="69332" y="8056"/>
                  <a:pt x="68598" y="7121"/>
                  <a:pt x="67895" y="7434"/>
                </a:cubicBezTo>
                <a:cubicBezTo>
                  <a:pt x="67191" y="6874"/>
                  <a:pt x="66516" y="7715"/>
                  <a:pt x="65929" y="6998"/>
                </a:cubicBezTo>
                <a:cubicBezTo>
                  <a:pt x="65343" y="6974"/>
                  <a:pt x="64843" y="6847"/>
                  <a:pt x="64493" y="6680"/>
                </a:cubicBezTo>
                <a:cubicBezTo>
                  <a:pt x="64140" y="6900"/>
                  <a:pt x="63935" y="6700"/>
                  <a:pt x="63935" y="6557"/>
                </a:cubicBezTo>
                <a:cubicBezTo>
                  <a:pt x="63155" y="5566"/>
                  <a:pt x="62569" y="5136"/>
                  <a:pt x="62130" y="4526"/>
                </a:cubicBezTo>
                <a:cubicBezTo>
                  <a:pt x="61690" y="4253"/>
                  <a:pt x="61398" y="3849"/>
                  <a:pt x="61202" y="3484"/>
                </a:cubicBezTo>
                <a:cubicBezTo>
                  <a:pt x="61007" y="3149"/>
                  <a:pt x="60909" y="3033"/>
                  <a:pt x="60861" y="3100"/>
                </a:cubicBezTo>
                <a:cubicBezTo>
                  <a:pt x="60813" y="2967"/>
                  <a:pt x="60813" y="3066"/>
                  <a:pt x="60813" y="3045"/>
                </a:cubicBezTo>
                <a:cubicBezTo>
                  <a:pt x="60813" y="3188"/>
                  <a:pt x="60620" y="2783"/>
                  <a:pt x="60333" y="2625"/>
                </a:cubicBezTo>
                <a:cubicBezTo>
                  <a:pt x="60045" y="2435"/>
                  <a:pt x="59661" y="1940"/>
                  <a:pt x="59278" y="1702"/>
                </a:cubicBezTo>
                <a:lnTo>
                  <a:pt x="58223" y="777"/>
                </a:lnTo>
                <a:lnTo>
                  <a:pt x="57744" y="357"/>
                </a:lnTo>
                <a:lnTo>
                  <a:pt x="52835" y="1094"/>
                </a:lnTo>
                <a:cubicBezTo>
                  <a:pt x="52835" y="1094"/>
                  <a:pt x="52623" y="1005"/>
                  <a:pt x="52286" y="878"/>
                </a:cubicBezTo>
                <a:cubicBezTo>
                  <a:pt x="51949" y="753"/>
                  <a:pt x="51486" y="692"/>
                  <a:pt x="50986" y="442"/>
                </a:cubicBezTo>
                <a:cubicBezTo>
                  <a:pt x="50486" y="315"/>
                  <a:pt x="49948" y="110"/>
                  <a:pt x="49460" y="96"/>
                </a:cubicBezTo>
                <a:cubicBezTo>
                  <a:pt x="48972" y="1"/>
                  <a:pt x="48533" y="125"/>
                  <a:pt x="48232" y="158"/>
                </a:cubicBezTo>
                <a:cubicBezTo>
                  <a:pt x="47829" y="162"/>
                  <a:pt x="47294" y="640"/>
                  <a:pt x="46757" y="761"/>
                </a:cubicBezTo>
                <a:cubicBezTo>
                  <a:pt x="46221" y="1040"/>
                  <a:pt x="45685" y="1210"/>
                  <a:pt x="45283" y="1363"/>
                </a:cubicBezTo>
                <a:cubicBezTo>
                  <a:pt x="44880" y="1431"/>
                  <a:pt x="44612" y="1516"/>
                  <a:pt x="44612" y="1636"/>
                </a:cubicBezTo>
                <a:cubicBezTo>
                  <a:pt x="44612" y="1508"/>
                  <a:pt x="44499" y="2054"/>
                  <a:pt x="44348" y="2510"/>
                </a:cubicBezTo>
                <a:cubicBezTo>
                  <a:pt x="44197" y="2964"/>
                  <a:pt x="44009" y="3607"/>
                  <a:pt x="43859" y="4134"/>
                </a:cubicBezTo>
                <a:cubicBezTo>
                  <a:pt x="43708" y="4740"/>
                  <a:pt x="43595" y="5008"/>
                  <a:pt x="43595" y="5008"/>
                </a:cubicBezTo>
                <a:lnTo>
                  <a:pt x="40468" y="7692"/>
                </a:lnTo>
                <a:lnTo>
                  <a:pt x="36356" y="7964"/>
                </a:lnTo>
                <a:lnTo>
                  <a:pt x="35723" y="8127"/>
                </a:lnTo>
                <a:cubicBezTo>
                  <a:pt x="35329" y="8420"/>
                  <a:pt x="34777" y="8568"/>
                  <a:pt x="34144" y="8538"/>
                </a:cubicBezTo>
                <a:cubicBezTo>
                  <a:pt x="33513" y="8675"/>
                  <a:pt x="32802" y="8886"/>
                  <a:pt x="32092" y="9071"/>
                </a:cubicBezTo>
                <a:lnTo>
                  <a:pt x="27829" y="10178"/>
                </a:lnTo>
                <a:lnTo>
                  <a:pt x="13023" y="11156"/>
                </a:lnTo>
                <a:lnTo>
                  <a:pt x="9647" y="11913"/>
                </a:lnTo>
                <a:lnTo>
                  <a:pt x="7593" y="12376"/>
                </a:lnTo>
                <a:cubicBezTo>
                  <a:pt x="6878" y="12743"/>
                  <a:pt x="6146" y="12753"/>
                  <a:pt x="5431" y="12861"/>
                </a:cubicBezTo>
                <a:cubicBezTo>
                  <a:pt x="4716" y="12912"/>
                  <a:pt x="4020" y="13123"/>
                  <a:pt x="3377" y="13323"/>
                </a:cubicBezTo>
                <a:cubicBezTo>
                  <a:pt x="2734" y="13466"/>
                  <a:pt x="2145" y="13600"/>
                  <a:pt x="1644" y="13712"/>
                </a:cubicBezTo>
                <a:lnTo>
                  <a:pt x="1" y="14080"/>
                </a:lnTo>
                <a:lnTo>
                  <a:pt x="1034" y="14136"/>
                </a:lnTo>
                <a:lnTo>
                  <a:pt x="2219" y="14200"/>
                </a:lnTo>
                <a:cubicBezTo>
                  <a:pt x="2677" y="13907"/>
                  <a:pt x="3194" y="14213"/>
                  <a:pt x="3757" y="14284"/>
                </a:cubicBezTo>
                <a:cubicBezTo>
                  <a:pt x="4321" y="13864"/>
                  <a:pt x="4931" y="13989"/>
                  <a:pt x="5576" y="14383"/>
                </a:cubicBezTo>
                <a:cubicBezTo>
                  <a:pt x="6223" y="13812"/>
                  <a:pt x="6903" y="13965"/>
                  <a:pt x="7607" y="14493"/>
                </a:cubicBezTo>
                <a:cubicBezTo>
                  <a:pt x="8312" y="14399"/>
                  <a:pt x="9040" y="14335"/>
                  <a:pt x="9779" y="14610"/>
                </a:cubicBezTo>
                <a:cubicBezTo>
                  <a:pt x="10519" y="14669"/>
                  <a:pt x="11270" y="14782"/>
                  <a:pt x="12021" y="14732"/>
                </a:cubicBezTo>
                <a:cubicBezTo>
                  <a:pt x="12773" y="14638"/>
                  <a:pt x="13524" y="15064"/>
                  <a:pt x="14264" y="14854"/>
                </a:cubicBezTo>
                <a:cubicBezTo>
                  <a:pt x="15003" y="14979"/>
                  <a:pt x="15731" y="15002"/>
                  <a:pt x="16435" y="14972"/>
                </a:cubicBezTo>
                <a:cubicBezTo>
                  <a:pt x="17139" y="15088"/>
                  <a:pt x="17820" y="15047"/>
                  <a:pt x="18466" y="15082"/>
                </a:cubicBezTo>
                <a:lnTo>
                  <a:pt x="20285" y="15181"/>
                </a:lnTo>
                <a:cubicBezTo>
                  <a:pt x="20849" y="14979"/>
                  <a:pt x="21366" y="15467"/>
                  <a:pt x="21823" y="15265"/>
                </a:cubicBezTo>
                <a:cubicBezTo>
                  <a:pt x="22280" y="15177"/>
                  <a:pt x="22680" y="15196"/>
                  <a:pt x="23008" y="15328"/>
                </a:cubicBezTo>
                <a:cubicBezTo>
                  <a:pt x="23337" y="15168"/>
                  <a:pt x="23595" y="15356"/>
                  <a:pt x="23771" y="15370"/>
                </a:cubicBezTo>
                <a:cubicBezTo>
                  <a:pt x="23947" y="15196"/>
                  <a:pt x="24042" y="15198"/>
                  <a:pt x="24042" y="15384"/>
                </a:cubicBezTo>
                <a:cubicBezTo>
                  <a:pt x="24042" y="15218"/>
                  <a:pt x="24338" y="15125"/>
                  <a:pt x="24781" y="15036"/>
                </a:cubicBezTo>
                <a:cubicBezTo>
                  <a:pt x="25224" y="14958"/>
                  <a:pt x="25815" y="14786"/>
                  <a:pt x="26406" y="14269"/>
                </a:cubicBezTo>
                <a:cubicBezTo>
                  <a:pt x="26997" y="14041"/>
                  <a:pt x="27588" y="13709"/>
                  <a:pt x="28032" y="13502"/>
                </a:cubicBezTo>
                <a:cubicBezTo>
                  <a:pt x="28475" y="13245"/>
                  <a:pt x="28771" y="13141"/>
                  <a:pt x="28771" y="13153"/>
                </a:cubicBezTo>
                <a:cubicBezTo>
                  <a:pt x="28771" y="13122"/>
                  <a:pt x="29067" y="13170"/>
                  <a:pt x="29510" y="13404"/>
                </a:cubicBezTo>
                <a:cubicBezTo>
                  <a:pt x="29953" y="13642"/>
                  <a:pt x="30545" y="13643"/>
                  <a:pt x="31135" y="13957"/>
                </a:cubicBezTo>
                <a:cubicBezTo>
                  <a:pt x="31727" y="14163"/>
                  <a:pt x="32317" y="14359"/>
                  <a:pt x="32761" y="14509"/>
                </a:cubicBezTo>
                <a:lnTo>
                  <a:pt x="33500" y="14760"/>
                </a:lnTo>
                <a:lnTo>
                  <a:pt x="34010" y="14864"/>
                </a:lnTo>
                <a:lnTo>
                  <a:pt x="35326" y="15132"/>
                </a:lnTo>
                <a:cubicBezTo>
                  <a:pt x="35863" y="15350"/>
                  <a:pt x="36481" y="15404"/>
                  <a:pt x="37125" y="15497"/>
                </a:cubicBezTo>
                <a:cubicBezTo>
                  <a:pt x="37770" y="15771"/>
                  <a:pt x="38440" y="15879"/>
                  <a:pt x="39086" y="15895"/>
                </a:cubicBezTo>
                <a:cubicBezTo>
                  <a:pt x="39730" y="16066"/>
                  <a:pt x="40347" y="16189"/>
                  <a:pt x="40885" y="16261"/>
                </a:cubicBezTo>
                <a:cubicBezTo>
                  <a:pt x="41421" y="16209"/>
                  <a:pt x="41877" y="16542"/>
                  <a:pt x="42200" y="16527"/>
                </a:cubicBezTo>
                <a:cubicBezTo>
                  <a:pt x="42522" y="16717"/>
                  <a:pt x="42710" y="16677"/>
                  <a:pt x="42710" y="16631"/>
                </a:cubicBezTo>
                <a:cubicBezTo>
                  <a:pt x="42710" y="16541"/>
                  <a:pt x="43044" y="16864"/>
                  <a:pt x="43545" y="16576"/>
                </a:cubicBezTo>
                <a:cubicBezTo>
                  <a:pt x="44047" y="16708"/>
                  <a:pt x="44715" y="16336"/>
                  <a:pt x="45383" y="16454"/>
                </a:cubicBezTo>
                <a:cubicBezTo>
                  <a:pt x="46051" y="16553"/>
                  <a:pt x="46720" y="16281"/>
                  <a:pt x="47221" y="16333"/>
                </a:cubicBezTo>
                <a:cubicBezTo>
                  <a:pt x="47721" y="16374"/>
                  <a:pt x="48056" y="16318"/>
                  <a:pt x="48056" y="16278"/>
                </a:cubicBezTo>
                <a:cubicBezTo>
                  <a:pt x="48056" y="16219"/>
                  <a:pt x="48467" y="16272"/>
                  <a:pt x="49016" y="16216"/>
                </a:cubicBezTo>
                <a:cubicBezTo>
                  <a:pt x="49564" y="15866"/>
                  <a:pt x="50249" y="16099"/>
                  <a:pt x="50798" y="16098"/>
                </a:cubicBezTo>
                <a:cubicBezTo>
                  <a:pt x="51346" y="16208"/>
                  <a:pt x="51757" y="16284"/>
                  <a:pt x="51757" y="16034"/>
                </a:cubicBezTo>
                <a:cubicBezTo>
                  <a:pt x="51757" y="14606"/>
                  <a:pt x="52080" y="16551"/>
                  <a:pt x="52511" y="16091"/>
                </a:cubicBezTo>
                <a:cubicBezTo>
                  <a:pt x="52941" y="15941"/>
                  <a:pt x="53479" y="16453"/>
                  <a:pt x="53910" y="16198"/>
                </a:cubicBezTo>
                <a:cubicBezTo>
                  <a:pt x="54341" y="15787"/>
                  <a:pt x="54663" y="15482"/>
                  <a:pt x="54663" y="16255"/>
                </a:cubicBezTo>
                <a:cubicBezTo>
                  <a:pt x="54663" y="15743"/>
                  <a:pt x="54929" y="16878"/>
                  <a:pt x="55353" y="16296"/>
                </a:cubicBezTo>
                <a:cubicBezTo>
                  <a:pt x="55778" y="16294"/>
                  <a:pt x="56362" y="16540"/>
                  <a:pt x="56998" y="16393"/>
                </a:cubicBezTo>
                <a:cubicBezTo>
                  <a:pt x="57635" y="16452"/>
                  <a:pt x="58325" y="16471"/>
                  <a:pt x="58962" y="16507"/>
                </a:cubicBezTo>
                <a:cubicBezTo>
                  <a:pt x="59599" y="16610"/>
                  <a:pt x="60183" y="16743"/>
                  <a:pt x="60607" y="16604"/>
                </a:cubicBezTo>
                <a:cubicBezTo>
                  <a:pt x="61031" y="16728"/>
                  <a:pt x="61297" y="16653"/>
                  <a:pt x="61297" y="16643"/>
                </a:cubicBezTo>
                <a:cubicBezTo>
                  <a:pt x="61297" y="16735"/>
                  <a:pt x="61485" y="16638"/>
                  <a:pt x="61815" y="16698"/>
                </a:cubicBezTo>
                <a:cubicBezTo>
                  <a:pt x="62145" y="16928"/>
                  <a:pt x="62616" y="16747"/>
                  <a:pt x="63182" y="16842"/>
                </a:cubicBezTo>
                <a:cubicBezTo>
                  <a:pt x="63747" y="16803"/>
                  <a:pt x="64407" y="17200"/>
                  <a:pt x="65113" y="17046"/>
                </a:cubicBezTo>
                <a:cubicBezTo>
                  <a:pt x="65820" y="17148"/>
                  <a:pt x="66574" y="17262"/>
                  <a:pt x="67327" y="17279"/>
                </a:cubicBezTo>
                <a:cubicBezTo>
                  <a:pt x="68082" y="17130"/>
                  <a:pt x="68836" y="17305"/>
                  <a:pt x="69542" y="17512"/>
                </a:cubicBezTo>
                <a:cubicBezTo>
                  <a:pt x="70249" y="17360"/>
                  <a:pt x="70909" y="17906"/>
                  <a:pt x="71474" y="17715"/>
                </a:cubicBezTo>
                <a:cubicBezTo>
                  <a:pt x="72039" y="18193"/>
                  <a:pt x="72511" y="17469"/>
                  <a:pt x="72840" y="17859"/>
                </a:cubicBezTo>
                <a:cubicBezTo>
                  <a:pt x="73170" y="17843"/>
                  <a:pt x="73358" y="18054"/>
                  <a:pt x="73358" y="17914"/>
                </a:cubicBezTo>
                <a:cubicBezTo>
                  <a:pt x="73358" y="18142"/>
                  <a:pt x="73673" y="17652"/>
                  <a:pt x="74091" y="17652"/>
                </a:cubicBezTo>
                <a:cubicBezTo>
                  <a:pt x="74509" y="17562"/>
                  <a:pt x="75032" y="17346"/>
                  <a:pt x="75451" y="17165"/>
                </a:cubicBezTo>
                <a:cubicBezTo>
                  <a:pt x="75869" y="17243"/>
                  <a:pt x="76183" y="16820"/>
                  <a:pt x="76183" y="16902"/>
                </a:cubicBezTo>
                <a:cubicBezTo>
                  <a:pt x="76183" y="16400"/>
                  <a:pt x="76548" y="16878"/>
                  <a:pt x="77036" y="16846"/>
                </a:cubicBezTo>
                <a:lnTo>
                  <a:pt x="79473" y="16685"/>
                </a:lnTo>
                <a:lnTo>
                  <a:pt x="96447" y="14388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428750" dist="19050" algn="bl" rotWithShape="0">
              <a:schemeClr val="accent4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/>
          <p:cNvSpPr/>
          <p:nvPr/>
        </p:nvSpPr>
        <p:spPr>
          <a:xfrm flipH="1">
            <a:off x="333593" y="331376"/>
            <a:ext cx="254604" cy="244003"/>
          </a:xfrm>
          <a:custGeom>
            <a:avLst/>
            <a:gdLst/>
            <a:ahLst/>
            <a:cxnLst/>
            <a:rect l="l" t="t" r="r" b="b"/>
            <a:pathLst>
              <a:path w="16368" h="15689" extrusionOk="0">
                <a:moveTo>
                  <a:pt x="12841" y="4239"/>
                </a:moveTo>
                <a:cubicBezTo>
                  <a:pt x="12841" y="4239"/>
                  <a:pt x="13649" y="3504"/>
                  <a:pt x="13258" y="2593"/>
                </a:cubicBezTo>
                <a:cubicBezTo>
                  <a:pt x="12309" y="2299"/>
                  <a:pt x="11665" y="3180"/>
                  <a:pt x="11665" y="3180"/>
                </a:cubicBezTo>
                <a:cubicBezTo>
                  <a:pt x="8222" y="0"/>
                  <a:pt x="1" y="1764"/>
                  <a:pt x="1" y="1764"/>
                </a:cubicBezTo>
                <a:cubicBezTo>
                  <a:pt x="1" y="1764"/>
                  <a:pt x="1450" y="4075"/>
                  <a:pt x="4431" y="3564"/>
                </a:cubicBezTo>
                <a:cubicBezTo>
                  <a:pt x="6606" y="3190"/>
                  <a:pt x="8034" y="4739"/>
                  <a:pt x="8647" y="5605"/>
                </a:cubicBezTo>
                <a:cubicBezTo>
                  <a:pt x="8844" y="5881"/>
                  <a:pt x="8741" y="6268"/>
                  <a:pt x="8433" y="6408"/>
                </a:cubicBezTo>
                <a:lnTo>
                  <a:pt x="6543" y="7275"/>
                </a:lnTo>
                <a:lnTo>
                  <a:pt x="7927" y="8519"/>
                </a:lnTo>
                <a:lnTo>
                  <a:pt x="9313" y="9765"/>
                </a:lnTo>
                <a:lnTo>
                  <a:pt x="9974" y="7795"/>
                </a:lnTo>
                <a:cubicBezTo>
                  <a:pt x="10081" y="7474"/>
                  <a:pt x="10455" y="7330"/>
                  <a:pt x="10750" y="7496"/>
                </a:cubicBezTo>
                <a:cubicBezTo>
                  <a:pt x="11676" y="8015"/>
                  <a:pt x="13367" y="9271"/>
                  <a:pt x="13226" y="11474"/>
                </a:cubicBezTo>
                <a:cubicBezTo>
                  <a:pt x="13031" y="14492"/>
                  <a:pt x="15483" y="15688"/>
                  <a:pt x="15483" y="15688"/>
                </a:cubicBezTo>
                <a:cubicBezTo>
                  <a:pt x="15483" y="15688"/>
                  <a:pt x="16367" y="7325"/>
                  <a:pt x="12841" y="4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14313" dist="38100" dir="2040000" algn="bl" rotWithShape="0">
              <a:srgbClr val="000000">
                <a:alpha val="1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E1B586"/>
            </a:gs>
            <a:gs pos="50000">
              <a:srgbClr val="F1C69A"/>
            </a:gs>
            <a:gs pos="100000">
              <a:srgbClr val="DD9B9A"/>
            </a:gs>
          </a:gsLst>
          <a:lin ang="1619866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75" y="445025"/>
            <a:ext cx="7715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"/>
              <a:buNone/>
              <a:defRPr sz="3000" b="1">
                <a:solidFill>
                  <a:schemeClr val="dk1"/>
                </a:solidFill>
                <a:latin typeface="Sofia"/>
                <a:ea typeface="Sofia"/>
                <a:cs typeface="Sofia"/>
                <a:sym typeface="Sof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75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 SemiBold"/>
              <a:buChar char="●"/>
              <a:defRPr sz="1800"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emiBold"/>
              <a:buChar char="○"/>
              <a:defRPr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emiBold"/>
              <a:buChar char="■"/>
              <a:defRPr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emiBold"/>
              <a:buChar char="●"/>
              <a:defRPr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emiBold"/>
              <a:buChar char="○"/>
              <a:defRPr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emiBold"/>
              <a:buChar char="■"/>
              <a:defRPr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emiBold"/>
              <a:buChar char="●"/>
              <a:defRPr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emiBold"/>
              <a:buChar char="○"/>
              <a:defRPr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emiBold"/>
              <a:buChar char="■"/>
              <a:defRPr>
                <a:solidFill>
                  <a:schemeClr val="dk2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76" r:id="rId6"/>
    <p:sldLayoutId id="2147483681" r:id="rId7"/>
    <p:sldLayoutId id="214748368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 txBox="1">
            <a:spLocks noGrp="1"/>
          </p:cNvSpPr>
          <p:nvPr>
            <p:ph type="ctrTitle"/>
          </p:nvPr>
        </p:nvSpPr>
        <p:spPr>
          <a:xfrm>
            <a:off x="2458531" y="1012528"/>
            <a:ext cx="4814100" cy="1004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00" dirty="0"/>
              <a:t>Welcome </a:t>
            </a:r>
            <a:br>
              <a:rPr lang="en-US" sz="6100" dirty="0"/>
            </a:br>
            <a:r>
              <a:rPr lang="en-US" sz="6100" dirty="0"/>
              <a:t>to </a:t>
            </a:r>
            <a:br>
              <a:rPr lang="en-US" sz="6100" dirty="0"/>
            </a:br>
            <a:r>
              <a:rPr lang="en-US" sz="6100" dirty="0" err="1"/>
              <a:t>mahaLAnd</a:t>
            </a:r>
            <a:br>
              <a:rPr lang="en-US" sz="6100" dirty="0"/>
            </a:br>
            <a:endParaRPr sz="6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11F8CB-58FC-4D8D-8C46-F70D24A3AB71}"/>
              </a:ext>
            </a:extLst>
          </p:cNvPr>
          <p:cNvSpPr txBox="1"/>
          <p:nvPr/>
        </p:nvSpPr>
        <p:spPr>
          <a:xfrm>
            <a:off x="6911165" y="4083349"/>
            <a:ext cx="2062716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err="1">
                <a:latin typeface="Sofia" panose="020B0604020202020204" charset="0"/>
              </a:rPr>
              <a:t>Esma</a:t>
            </a:r>
            <a:r>
              <a:rPr lang="en-US" dirty="0">
                <a:latin typeface="Sofia" panose="020B0604020202020204" charset="0"/>
              </a:rPr>
              <a:t> </a:t>
            </a:r>
            <a:r>
              <a:rPr lang="en-US" dirty="0" err="1">
                <a:latin typeface="Sofia" panose="020B0604020202020204" charset="0"/>
              </a:rPr>
              <a:t>Zejnilović</a:t>
            </a:r>
            <a:endParaRPr lang="en-US" dirty="0">
              <a:latin typeface="Sofia" panose="020B0604020202020204" charset="0"/>
            </a:endParaRPr>
          </a:p>
          <a:p>
            <a:r>
              <a:rPr lang="en-US" dirty="0" err="1">
                <a:latin typeface="Sofia" panose="020B0604020202020204" charset="0"/>
              </a:rPr>
              <a:t>Ajla</a:t>
            </a:r>
            <a:r>
              <a:rPr lang="en-US" dirty="0">
                <a:latin typeface="Sofia" panose="020B0604020202020204" charset="0"/>
              </a:rPr>
              <a:t> </a:t>
            </a:r>
            <a:r>
              <a:rPr lang="en-US" dirty="0" err="1">
                <a:latin typeface="Sofia" panose="020B0604020202020204" charset="0"/>
              </a:rPr>
              <a:t>Zukić</a:t>
            </a:r>
            <a:endParaRPr lang="en-US" dirty="0">
              <a:latin typeface="Sofia" panose="020B0604020202020204" charset="0"/>
            </a:endParaRPr>
          </a:p>
          <a:p>
            <a:r>
              <a:rPr lang="en-US" dirty="0" err="1">
                <a:latin typeface="Sofia" panose="020B0604020202020204" charset="0"/>
              </a:rPr>
              <a:t>Muhamed</a:t>
            </a:r>
            <a:r>
              <a:rPr lang="en-US" dirty="0">
                <a:latin typeface="Sofia" panose="020B0604020202020204" charset="0"/>
              </a:rPr>
              <a:t> </a:t>
            </a:r>
            <a:r>
              <a:rPr lang="en-US" dirty="0" err="1">
                <a:latin typeface="Sofia" panose="020B0604020202020204" charset="0"/>
              </a:rPr>
              <a:t>Masnopita</a:t>
            </a:r>
            <a:endParaRPr lang="en-US" dirty="0">
              <a:latin typeface="Sofia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A73BFE-A47B-4DE7-B34F-31972176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26" y="52036"/>
            <a:ext cx="7687748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2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1B22B-168A-4B8F-A30D-E4DC8AE82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63" y="61562"/>
            <a:ext cx="7697274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5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1DD996-B3FD-4D45-A62A-611296A06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99" y="56799"/>
            <a:ext cx="7706801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4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C13E89-CCF0-40D8-99C9-603EC3E3B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17" y="0"/>
            <a:ext cx="783076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3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CAEA78-C8E8-48E9-945B-E8B9C9A51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80" y="0"/>
            <a:ext cx="788384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6C3CA-2F90-4AC3-811C-A0EB9961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9" y="0"/>
            <a:ext cx="784932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E6AB0C-1739-432C-A0C3-1BFCBB4D2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96" y="0"/>
            <a:ext cx="78522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6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2284B2-300D-4BFE-8DB3-802589323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29" y="0"/>
            <a:ext cx="785154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55DEAF-946D-4C09-A0A1-FF6B83B71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83" y="0"/>
            <a:ext cx="775663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04E337-6643-416D-B7F8-6761D761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74" y="2251650"/>
            <a:ext cx="7715400" cy="640200"/>
          </a:xfrm>
        </p:spPr>
        <p:txBody>
          <a:bodyPr/>
          <a:lstStyle/>
          <a:p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slučajeva</a:t>
            </a:r>
            <a:r>
              <a:rPr lang="en-US" dirty="0"/>
              <a:t> </a:t>
            </a:r>
            <a:r>
              <a:rPr lang="en-US" dirty="0" err="1"/>
              <a:t>upotrebe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7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4"/>
          <p:cNvSpPr txBox="1">
            <a:spLocks noGrp="1"/>
          </p:cNvSpPr>
          <p:nvPr>
            <p:ph type="subTitle" idx="1"/>
          </p:nvPr>
        </p:nvSpPr>
        <p:spPr>
          <a:xfrm>
            <a:off x="1551000" y="2932750"/>
            <a:ext cx="60420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dirty="0">
                <a:latin typeface="Sofia" panose="020B0604020202020204" charset="0"/>
              </a:rPr>
              <a:t>We connect people and build beautiful friendships</a:t>
            </a:r>
            <a:endParaRPr sz="2000" dirty="0">
              <a:latin typeface="Sofia" panose="020B0604020202020204" charset="0"/>
            </a:endParaRPr>
          </a:p>
        </p:txBody>
      </p:sp>
      <p:grpSp>
        <p:nvGrpSpPr>
          <p:cNvPr id="570" name="Google Shape;570;p44"/>
          <p:cNvGrpSpPr/>
          <p:nvPr/>
        </p:nvGrpSpPr>
        <p:grpSpPr>
          <a:xfrm>
            <a:off x="7075348" y="807614"/>
            <a:ext cx="1014296" cy="986838"/>
            <a:chOff x="6975128" y="1022838"/>
            <a:chExt cx="437649" cy="425802"/>
          </a:xfrm>
        </p:grpSpPr>
        <p:sp>
          <p:nvSpPr>
            <p:cNvPr id="571" name="Google Shape;571;p44"/>
            <p:cNvSpPr/>
            <p:nvPr/>
          </p:nvSpPr>
          <p:spPr>
            <a:xfrm flipH="1">
              <a:off x="6975128" y="1022838"/>
              <a:ext cx="285253" cy="273381"/>
            </a:xfrm>
            <a:custGeom>
              <a:avLst/>
              <a:gdLst/>
              <a:ahLst/>
              <a:cxnLst/>
              <a:rect l="l" t="t" r="r" b="b"/>
              <a:pathLst>
                <a:path w="16368" h="15689" extrusionOk="0">
                  <a:moveTo>
                    <a:pt x="12841" y="4239"/>
                  </a:moveTo>
                  <a:cubicBezTo>
                    <a:pt x="12841" y="4239"/>
                    <a:pt x="13649" y="3504"/>
                    <a:pt x="13258" y="2593"/>
                  </a:cubicBezTo>
                  <a:cubicBezTo>
                    <a:pt x="12309" y="2299"/>
                    <a:pt x="11665" y="3180"/>
                    <a:pt x="11665" y="3180"/>
                  </a:cubicBezTo>
                  <a:cubicBezTo>
                    <a:pt x="8222" y="0"/>
                    <a:pt x="1" y="1764"/>
                    <a:pt x="1" y="1764"/>
                  </a:cubicBezTo>
                  <a:cubicBezTo>
                    <a:pt x="1" y="1764"/>
                    <a:pt x="1450" y="4075"/>
                    <a:pt x="4431" y="3564"/>
                  </a:cubicBezTo>
                  <a:cubicBezTo>
                    <a:pt x="6606" y="3190"/>
                    <a:pt x="8034" y="4739"/>
                    <a:pt x="8647" y="5605"/>
                  </a:cubicBezTo>
                  <a:cubicBezTo>
                    <a:pt x="8844" y="5881"/>
                    <a:pt x="8741" y="6268"/>
                    <a:pt x="8433" y="6408"/>
                  </a:cubicBezTo>
                  <a:lnTo>
                    <a:pt x="6543" y="7275"/>
                  </a:lnTo>
                  <a:lnTo>
                    <a:pt x="7927" y="8519"/>
                  </a:lnTo>
                  <a:lnTo>
                    <a:pt x="9313" y="9765"/>
                  </a:lnTo>
                  <a:lnTo>
                    <a:pt x="9974" y="7795"/>
                  </a:lnTo>
                  <a:cubicBezTo>
                    <a:pt x="10081" y="7474"/>
                    <a:pt x="10455" y="7330"/>
                    <a:pt x="10750" y="7496"/>
                  </a:cubicBezTo>
                  <a:cubicBezTo>
                    <a:pt x="11676" y="8015"/>
                    <a:pt x="13367" y="9271"/>
                    <a:pt x="13226" y="11474"/>
                  </a:cubicBezTo>
                  <a:cubicBezTo>
                    <a:pt x="13031" y="14492"/>
                    <a:pt x="15483" y="15688"/>
                    <a:pt x="15483" y="15688"/>
                  </a:cubicBezTo>
                  <a:cubicBezTo>
                    <a:pt x="15483" y="15688"/>
                    <a:pt x="16367" y="7325"/>
                    <a:pt x="12841" y="4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14313" dist="38100" dir="20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 flipH="1">
              <a:off x="7224709" y="1268373"/>
              <a:ext cx="188068" cy="180267"/>
            </a:xfrm>
            <a:custGeom>
              <a:avLst/>
              <a:gdLst/>
              <a:ahLst/>
              <a:cxnLst/>
              <a:rect l="l" t="t" r="r" b="b"/>
              <a:pathLst>
                <a:path w="16368" h="15689" extrusionOk="0">
                  <a:moveTo>
                    <a:pt x="12841" y="4239"/>
                  </a:moveTo>
                  <a:cubicBezTo>
                    <a:pt x="12841" y="4239"/>
                    <a:pt x="13649" y="3504"/>
                    <a:pt x="13258" y="2593"/>
                  </a:cubicBezTo>
                  <a:cubicBezTo>
                    <a:pt x="12309" y="2299"/>
                    <a:pt x="11665" y="3180"/>
                    <a:pt x="11665" y="3180"/>
                  </a:cubicBezTo>
                  <a:cubicBezTo>
                    <a:pt x="8222" y="0"/>
                    <a:pt x="1" y="1764"/>
                    <a:pt x="1" y="1764"/>
                  </a:cubicBezTo>
                  <a:cubicBezTo>
                    <a:pt x="1" y="1764"/>
                    <a:pt x="1450" y="4075"/>
                    <a:pt x="4431" y="3564"/>
                  </a:cubicBezTo>
                  <a:cubicBezTo>
                    <a:pt x="6606" y="3190"/>
                    <a:pt x="8034" y="4739"/>
                    <a:pt x="8647" y="5605"/>
                  </a:cubicBezTo>
                  <a:cubicBezTo>
                    <a:pt x="8844" y="5881"/>
                    <a:pt x="8741" y="6268"/>
                    <a:pt x="8433" y="6408"/>
                  </a:cubicBezTo>
                  <a:lnTo>
                    <a:pt x="6543" y="7275"/>
                  </a:lnTo>
                  <a:lnTo>
                    <a:pt x="7927" y="8519"/>
                  </a:lnTo>
                  <a:lnTo>
                    <a:pt x="9313" y="9765"/>
                  </a:lnTo>
                  <a:lnTo>
                    <a:pt x="9974" y="7795"/>
                  </a:lnTo>
                  <a:cubicBezTo>
                    <a:pt x="10081" y="7474"/>
                    <a:pt x="10455" y="7330"/>
                    <a:pt x="10750" y="7496"/>
                  </a:cubicBezTo>
                  <a:cubicBezTo>
                    <a:pt x="11676" y="8015"/>
                    <a:pt x="13367" y="9271"/>
                    <a:pt x="13226" y="11474"/>
                  </a:cubicBezTo>
                  <a:cubicBezTo>
                    <a:pt x="13031" y="14492"/>
                    <a:pt x="15483" y="15688"/>
                    <a:pt x="15483" y="15688"/>
                  </a:cubicBezTo>
                  <a:cubicBezTo>
                    <a:pt x="15483" y="15688"/>
                    <a:pt x="16367" y="7325"/>
                    <a:pt x="12841" y="42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214313" dist="38100" dir="2040000" algn="bl" rotWithShape="0">
                <a:srgbClr val="000000">
                  <a:alpha val="1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A1EF0F2-0898-4042-A67A-505BDFCCB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292" b="89700" l="9967" r="89701">
                        <a14:foregroundMark x1="44186" y1="15021" x2="44186" y2="15021"/>
                        <a14:foregroundMark x1="49502" y1="27897" x2="49502" y2="278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43375" y="785128"/>
            <a:ext cx="2457250" cy="1869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1AFB5-E691-4B81-B9B0-661696AC2E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77" b="89712" l="585" r="97661">
                        <a14:backgroundMark x1="27953" y1="34979" x2="27953" y2="34979"/>
                        <a14:backgroundMark x1="27719" y1="40329" x2="27719" y2="40329"/>
                        <a14:backgroundMark x1="93567" y1="36626" x2="93567" y2="36626"/>
                        <a14:backgroundMark x1="78363" y1="59671" x2="78363" y2="59671"/>
                        <a14:backgroundMark x1="3977" y1="55967" x2="3977" y2="559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44072" y="2000897"/>
            <a:ext cx="2378875" cy="6761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CBC25E-5DB2-4A13-B173-E34A4A715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4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1B586"/>
            </a:gs>
            <a:gs pos="50000">
              <a:srgbClr val="F1C69A"/>
            </a:gs>
            <a:gs pos="100000">
              <a:srgbClr val="DD9B9A"/>
            </a:gs>
          </a:gsLst>
          <a:lin ang="1619866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F9CD35C-B4B8-4376-9A55-CD60FAED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9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0C240E-A94D-42A1-A562-0E8E07F3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4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04E337-6643-416D-B7F8-6761D761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641" y="2145325"/>
            <a:ext cx="7715400" cy="640200"/>
          </a:xfrm>
        </p:spPr>
        <p:txBody>
          <a:bodyPr/>
          <a:lstStyle/>
          <a:p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aktivnosti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err="1"/>
              <a:t>Upravljanje</a:t>
            </a:r>
            <a:r>
              <a:rPr lang="en-US" dirty="0"/>
              <a:t> </a:t>
            </a:r>
            <a:r>
              <a:rPr lang="en-US" dirty="0" err="1"/>
              <a:t>korisničkim</a:t>
            </a:r>
            <a:r>
              <a:rPr lang="en-US" dirty="0"/>
              <a:t> </a:t>
            </a:r>
            <a:r>
              <a:rPr lang="en-US" dirty="0" err="1"/>
              <a:t>računom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61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8412C-7655-4DF5-A42C-4F2AD1B0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4" y="599411"/>
            <a:ext cx="4392064" cy="3944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1C56A-3848-4C6B-8852-58DF4B491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99411"/>
            <a:ext cx="4487756" cy="39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0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8F8F8"/>
          </a:fgClr>
          <a:bgClr>
            <a:schemeClr val="accent2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2BF66B-CD2C-42E1-B335-F9C6869BB9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1152" y="0"/>
            <a:ext cx="45369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04E337-6643-416D-B7F8-6761D761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74" y="2251650"/>
            <a:ext cx="7715400" cy="640200"/>
          </a:xfrm>
        </p:spPr>
        <p:txBody>
          <a:bodyPr/>
          <a:lstStyle/>
          <a:p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klasa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2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88AE8-65C1-44CD-A042-911037A2E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8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04E337-6643-416D-B7F8-6761D761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74" y="2251650"/>
            <a:ext cx="7715400" cy="640200"/>
          </a:xfrm>
        </p:spPr>
        <p:txBody>
          <a:bodyPr/>
          <a:lstStyle/>
          <a:p>
            <a:r>
              <a:rPr lang="en-US" dirty="0"/>
              <a:t>MVC </a:t>
            </a:r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klasa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63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8A8840-B123-4D74-915F-A80042B2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322"/>
            <a:ext cx="9144000" cy="45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8453A-B3A9-4B53-8845-F816992591C8}"/>
              </a:ext>
            </a:extLst>
          </p:cNvPr>
          <p:cNvSpPr txBox="1"/>
          <p:nvPr/>
        </p:nvSpPr>
        <p:spPr>
          <a:xfrm>
            <a:off x="3404795" y="387275"/>
            <a:ext cx="23344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rgbClr val="3B1534"/>
                </a:solidFill>
                <a:latin typeface="Sofia" panose="020B0604020202020204" charset="0"/>
              </a:rPr>
              <a:t>Akteri</a:t>
            </a:r>
            <a:endParaRPr lang="en-US" sz="3000" dirty="0">
              <a:solidFill>
                <a:srgbClr val="3B1534"/>
              </a:solidFill>
              <a:latin typeface="Sofia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2FDB4-8D1E-4489-AB15-780241F2908B}"/>
              </a:ext>
            </a:extLst>
          </p:cNvPr>
          <p:cNvSpPr txBox="1"/>
          <p:nvPr/>
        </p:nvSpPr>
        <p:spPr>
          <a:xfrm>
            <a:off x="952053" y="1420010"/>
            <a:ext cx="71376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Registrovani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korisnik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sa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personalnim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profilom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Registrovani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korisnik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sa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profesionalnim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profilom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Neregistrovani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korisnik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Administrator</a:t>
            </a:r>
          </a:p>
          <a:p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Korisnička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podrška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80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807D2D-F265-4B43-A91B-A9D4A01B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" y="0"/>
            <a:ext cx="91237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04E337-6643-416D-B7F8-6761D761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74" y="2251650"/>
            <a:ext cx="7715400" cy="640200"/>
          </a:xfrm>
        </p:spPr>
        <p:txBody>
          <a:bodyPr/>
          <a:lstStyle/>
          <a:p>
            <a:r>
              <a:rPr lang="en-US" dirty="0"/>
              <a:t>ER </a:t>
            </a:r>
            <a:r>
              <a:rPr lang="en-US" dirty="0" err="1"/>
              <a:t>dijagram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8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90164-0001-44B6-A21F-CBA359E5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80" y="211643"/>
            <a:ext cx="6572715" cy="4762745"/>
          </a:xfrm>
          <a:prstGeom prst="rect">
            <a:avLst/>
          </a:prstGeom>
          <a:gradFill>
            <a:gsLst>
              <a:gs pos="50000">
                <a:srgbClr val="DFA890"/>
              </a:gs>
              <a:gs pos="0">
                <a:srgbClr val="E1B586"/>
              </a:gs>
              <a:gs pos="100000">
                <a:srgbClr val="DD9B9A"/>
              </a:gs>
            </a:gsLst>
            <a:lin ang="16198662" scaled="0"/>
          </a:gradFill>
        </p:spPr>
      </p:pic>
    </p:spTree>
    <p:extLst>
      <p:ext uri="{BB962C8B-B14F-4D97-AF65-F5344CB8AC3E}">
        <p14:creationId xmlns:p14="http://schemas.microsoft.com/office/powerpoint/2010/main" val="3210136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04E337-6643-416D-B7F8-6761D761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74" y="2251650"/>
            <a:ext cx="7715400" cy="640200"/>
          </a:xfrm>
        </p:spPr>
        <p:txBody>
          <a:bodyPr/>
          <a:lstStyle/>
          <a:p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komponenti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9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1B586"/>
            </a:gs>
            <a:gs pos="100000">
              <a:srgbClr val="F1C69A"/>
            </a:gs>
            <a:gs pos="100000">
              <a:srgbClr val="DD9B9A"/>
            </a:gs>
          </a:gsLst>
          <a:lin ang="16198662" scaled="0"/>
        </a:gradFill>
        <a:effectLst/>
      </p:bgPr>
    </p:bg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1A10BF2-5C3E-4645-8609-4403DF4E609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18454"/>
            <a:ext cx="9144000" cy="42930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04E337-6643-416D-B7F8-6761D761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74" y="2251650"/>
            <a:ext cx="7715400" cy="640200"/>
          </a:xfrm>
        </p:spPr>
        <p:txBody>
          <a:bodyPr/>
          <a:lstStyle/>
          <a:p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paketa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28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D97208-2B33-471B-BA7A-EEC978EC55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480" y="0"/>
            <a:ext cx="74950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04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04E337-6643-416D-B7F8-6761D761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74" y="2251650"/>
            <a:ext cx="7715400" cy="640200"/>
          </a:xfrm>
        </p:spPr>
        <p:txBody>
          <a:bodyPr/>
          <a:lstStyle/>
          <a:p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raspoređivanja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01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40EF97-49B5-4604-B435-537EC32DB1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7" y="381000"/>
            <a:ext cx="80486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6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04E337-6643-416D-B7F8-6761D761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74" y="2251650"/>
            <a:ext cx="7715400" cy="640200"/>
          </a:xfrm>
        </p:spPr>
        <p:txBody>
          <a:bodyPr/>
          <a:lstStyle/>
          <a:p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sekvence</a:t>
            </a:r>
            <a:r>
              <a:rPr lang="en-US" dirty="0"/>
              <a:t> - </a:t>
            </a:r>
            <a:r>
              <a:rPr lang="en-US" dirty="0" err="1"/>
              <a:t>Registracija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93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8453A-B3A9-4B53-8845-F816992591C8}"/>
              </a:ext>
            </a:extLst>
          </p:cNvPr>
          <p:cNvSpPr txBox="1"/>
          <p:nvPr/>
        </p:nvSpPr>
        <p:spPr>
          <a:xfrm>
            <a:off x="3028277" y="333487"/>
            <a:ext cx="29852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rgbClr val="3B1534"/>
                </a:solidFill>
                <a:latin typeface="Sofia" panose="020B0604020202020204" charset="0"/>
              </a:rPr>
              <a:t>Funkcionalnosti</a:t>
            </a:r>
            <a:endParaRPr lang="en-US" sz="3000" dirty="0">
              <a:solidFill>
                <a:srgbClr val="3B1534"/>
              </a:solidFill>
              <a:latin typeface="Sofia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2FDB4-8D1E-4489-AB15-780241F2908B}"/>
              </a:ext>
            </a:extLst>
          </p:cNvPr>
          <p:cNvSpPr txBox="1"/>
          <p:nvPr/>
        </p:nvSpPr>
        <p:spPr>
          <a:xfrm>
            <a:off x="952052" y="988516"/>
            <a:ext cx="71376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Upravljanje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korisničkim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računom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Uređivanje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korisničkog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profila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Objavljivanje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slika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,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videa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i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dnevnih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priča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Pretraživanje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korisnika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na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osnovu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korisničkog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imena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i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pregled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njihovih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profila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Lajkanje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i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komentarisanje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objava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Brisanje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korisničkog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profila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Prelazak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na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profesionalni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profil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Pregled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statistike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Kontakt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opcija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Centar</a:t>
            </a: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 za </a:t>
            </a: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pomoć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04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30">
          <a:fgClr>
            <a:schemeClr val="accent2">
              <a:lumMod val="60000"/>
              <a:lumOff val="40000"/>
            </a:schemeClr>
          </a:fgClr>
          <a:bgClr>
            <a:schemeClr val="accent2">
              <a:lumMod val="60000"/>
              <a:lumOff val="4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FE422E-F8E8-4D43-ADE5-0AF4B5A917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2065" y="0"/>
            <a:ext cx="50198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8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8453A-B3A9-4B53-8845-F816992591C8}"/>
              </a:ext>
            </a:extLst>
          </p:cNvPr>
          <p:cNvSpPr txBox="1"/>
          <p:nvPr/>
        </p:nvSpPr>
        <p:spPr>
          <a:xfrm>
            <a:off x="2275367" y="333487"/>
            <a:ext cx="3738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rgbClr val="3B1534"/>
                </a:solidFill>
                <a:latin typeface="Sofia" panose="020B0604020202020204" charset="0"/>
              </a:rPr>
              <a:t>Strukturalni</a:t>
            </a:r>
            <a:r>
              <a:rPr lang="en-US" sz="30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3000" dirty="0" err="1">
                <a:solidFill>
                  <a:srgbClr val="3B1534"/>
                </a:solidFill>
                <a:latin typeface="Sofia" panose="020B0604020202020204" charset="0"/>
              </a:rPr>
              <a:t>paterni</a:t>
            </a:r>
            <a:endParaRPr lang="en-US" sz="3000" dirty="0">
              <a:solidFill>
                <a:srgbClr val="3B1534"/>
              </a:solidFill>
              <a:latin typeface="Sofia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2FDB4-8D1E-4489-AB15-780241F2908B}"/>
              </a:ext>
            </a:extLst>
          </p:cNvPr>
          <p:cNvSpPr txBox="1"/>
          <p:nvPr/>
        </p:nvSpPr>
        <p:spPr>
          <a:xfrm>
            <a:off x="952052" y="988516"/>
            <a:ext cx="71376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Facade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3B1534"/>
                </a:solidFill>
                <a:latin typeface="Sofia" panose="020B0604020202020204" charset="0"/>
              </a:rPr>
              <a:t>Decorater</a:t>
            </a: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Bridge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Composite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Proxy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Flyweight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6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DE655-B0C1-4DE8-8CF0-965DC6B8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772521"/>
            <a:ext cx="5429250" cy="4257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9B309-E756-4C81-9841-513AEB32548B}"/>
              </a:ext>
            </a:extLst>
          </p:cNvPr>
          <p:cNvSpPr txBox="1"/>
          <p:nvPr/>
        </p:nvSpPr>
        <p:spPr>
          <a:xfrm>
            <a:off x="352868" y="113304"/>
            <a:ext cx="3009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Sofia" panose="020B0604020202020204" charset="0"/>
              </a:rPr>
              <a:t>Adapter</a:t>
            </a:r>
          </a:p>
        </p:txBody>
      </p:sp>
    </p:spTree>
    <p:extLst>
      <p:ext uri="{BB962C8B-B14F-4D97-AF65-F5344CB8AC3E}">
        <p14:creationId xmlns:p14="http://schemas.microsoft.com/office/powerpoint/2010/main" val="3427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5D77D-3DE0-4F3D-B0D2-532F5FD61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33978"/>
            <a:ext cx="7315200" cy="4143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CC93F-997A-4AC0-B890-4A83EC14E59A}"/>
              </a:ext>
            </a:extLst>
          </p:cNvPr>
          <p:cNvSpPr txBox="1"/>
          <p:nvPr/>
        </p:nvSpPr>
        <p:spPr>
          <a:xfrm>
            <a:off x="352868" y="113304"/>
            <a:ext cx="3009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Sofia" panose="020B0604020202020204" charset="0"/>
              </a:rPr>
              <a:t>Proxy</a:t>
            </a:r>
          </a:p>
        </p:txBody>
      </p:sp>
    </p:spTree>
    <p:extLst>
      <p:ext uri="{BB962C8B-B14F-4D97-AF65-F5344CB8AC3E}">
        <p14:creationId xmlns:p14="http://schemas.microsoft.com/office/powerpoint/2010/main" val="342570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58453A-B3A9-4B53-8845-F816992591C8}"/>
              </a:ext>
            </a:extLst>
          </p:cNvPr>
          <p:cNvSpPr txBox="1"/>
          <p:nvPr/>
        </p:nvSpPr>
        <p:spPr>
          <a:xfrm>
            <a:off x="2275367" y="333487"/>
            <a:ext cx="37381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>
                <a:solidFill>
                  <a:srgbClr val="3B1534"/>
                </a:solidFill>
                <a:latin typeface="Sofia" panose="020B0604020202020204" charset="0"/>
              </a:rPr>
              <a:t>Kreacijski</a:t>
            </a:r>
            <a:r>
              <a:rPr lang="en-US" sz="3000" dirty="0">
                <a:solidFill>
                  <a:srgbClr val="3B1534"/>
                </a:solidFill>
                <a:latin typeface="Sofia" panose="020B0604020202020204" charset="0"/>
              </a:rPr>
              <a:t> </a:t>
            </a:r>
            <a:r>
              <a:rPr lang="en-US" sz="3000" dirty="0" err="1">
                <a:solidFill>
                  <a:srgbClr val="3B1534"/>
                </a:solidFill>
                <a:latin typeface="Sofia" panose="020B0604020202020204" charset="0"/>
              </a:rPr>
              <a:t>paterni</a:t>
            </a:r>
            <a:endParaRPr lang="en-US" sz="3000" dirty="0">
              <a:solidFill>
                <a:srgbClr val="3B1534"/>
              </a:solidFill>
              <a:latin typeface="Sofia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2FDB4-8D1E-4489-AB15-780241F2908B}"/>
              </a:ext>
            </a:extLst>
          </p:cNvPr>
          <p:cNvSpPr txBox="1"/>
          <p:nvPr/>
        </p:nvSpPr>
        <p:spPr>
          <a:xfrm>
            <a:off x="952052" y="988516"/>
            <a:ext cx="71376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Singleton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Prototype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Factory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Abstract Factory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B1534"/>
                </a:solidFill>
                <a:latin typeface="Sofia" panose="020B0604020202020204" charset="0"/>
              </a:rPr>
              <a:t>Builder</a:t>
            </a:r>
          </a:p>
          <a:p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3B1534"/>
              </a:solidFill>
              <a:latin typeface="Sofi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12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1ADFC-740E-4875-9298-847DF3A10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700641"/>
            <a:ext cx="8924925" cy="421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4464A7-76DB-4458-BDA8-80C53666DF71}"/>
              </a:ext>
            </a:extLst>
          </p:cNvPr>
          <p:cNvSpPr txBox="1"/>
          <p:nvPr/>
        </p:nvSpPr>
        <p:spPr>
          <a:xfrm>
            <a:off x="352868" y="113304"/>
            <a:ext cx="3009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Sofia" panose="020B0604020202020204" charset="0"/>
              </a:rPr>
              <a:t>Singleton</a:t>
            </a:r>
          </a:p>
        </p:txBody>
      </p:sp>
    </p:spTree>
    <p:extLst>
      <p:ext uri="{BB962C8B-B14F-4D97-AF65-F5344CB8AC3E}">
        <p14:creationId xmlns:p14="http://schemas.microsoft.com/office/powerpoint/2010/main" val="31491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5CDAD-045F-4325-8008-B84C4898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227"/>
            <a:ext cx="9144000" cy="38538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89254-10A9-4F32-9CF7-806F0244981E}"/>
              </a:ext>
            </a:extLst>
          </p:cNvPr>
          <p:cNvSpPr txBox="1"/>
          <p:nvPr/>
        </p:nvSpPr>
        <p:spPr>
          <a:xfrm>
            <a:off x="352868" y="113304"/>
            <a:ext cx="3009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Sofia" panose="020B0604020202020204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26498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58"/>
          <p:cNvSpPr txBox="1">
            <a:spLocks noGrp="1"/>
          </p:cNvSpPr>
          <p:nvPr>
            <p:ph type="title"/>
          </p:nvPr>
        </p:nvSpPr>
        <p:spPr>
          <a:xfrm>
            <a:off x="886800" y="1639350"/>
            <a:ext cx="7370400" cy="10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Hvala na pažnji</a:t>
            </a:r>
            <a:endParaRPr dirty="0"/>
          </a:p>
        </p:txBody>
      </p:sp>
      <p:sp>
        <p:nvSpPr>
          <p:cNvPr id="975" name="Google Shape;975;p58"/>
          <p:cNvSpPr/>
          <p:nvPr/>
        </p:nvSpPr>
        <p:spPr>
          <a:xfrm flipH="1">
            <a:off x="6038419" y="3443019"/>
            <a:ext cx="1646743" cy="2160996"/>
          </a:xfrm>
          <a:custGeom>
            <a:avLst/>
            <a:gdLst/>
            <a:ahLst/>
            <a:cxnLst/>
            <a:rect l="l" t="t" r="r" b="b"/>
            <a:pathLst>
              <a:path w="71249" h="93499" extrusionOk="0">
                <a:moveTo>
                  <a:pt x="63348" y="33810"/>
                </a:moveTo>
                <a:lnTo>
                  <a:pt x="71249" y="37695"/>
                </a:lnTo>
                <a:cubicBezTo>
                  <a:pt x="62290" y="27310"/>
                  <a:pt x="51341" y="28368"/>
                  <a:pt x="43522" y="31245"/>
                </a:cubicBezTo>
                <a:lnTo>
                  <a:pt x="41038" y="30908"/>
                </a:lnTo>
                <a:lnTo>
                  <a:pt x="47262" y="30078"/>
                </a:lnTo>
                <a:lnTo>
                  <a:pt x="41698" y="29324"/>
                </a:lnTo>
                <a:lnTo>
                  <a:pt x="49822" y="28808"/>
                </a:lnTo>
                <a:lnTo>
                  <a:pt x="43315" y="27948"/>
                </a:lnTo>
                <a:lnTo>
                  <a:pt x="49255" y="27611"/>
                </a:lnTo>
                <a:lnTo>
                  <a:pt x="45397" y="26589"/>
                </a:lnTo>
                <a:lnTo>
                  <a:pt x="52761" y="26862"/>
                </a:lnTo>
                <a:lnTo>
                  <a:pt x="47973" y="25292"/>
                </a:lnTo>
                <a:lnTo>
                  <a:pt x="51397" y="25504"/>
                </a:lnTo>
                <a:lnTo>
                  <a:pt x="48395" y="24382"/>
                </a:lnTo>
                <a:lnTo>
                  <a:pt x="54824" y="24475"/>
                </a:lnTo>
                <a:lnTo>
                  <a:pt x="50966" y="23453"/>
                </a:lnTo>
                <a:lnTo>
                  <a:pt x="56014" y="23622"/>
                </a:lnTo>
                <a:lnTo>
                  <a:pt x="53512" y="23114"/>
                </a:lnTo>
                <a:lnTo>
                  <a:pt x="56742" y="22681"/>
                </a:lnTo>
                <a:cubicBezTo>
                  <a:pt x="51491" y="21233"/>
                  <a:pt x="47366" y="22315"/>
                  <a:pt x="44204" y="24376"/>
                </a:cubicBezTo>
                <a:cubicBezTo>
                  <a:pt x="47114" y="17575"/>
                  <a:pt x="47962" y="8845"/>
                  <a:pt x="40919" y="0"/>
                </a:cubicBezTo>
                <a:lnTo>
                  <a:pt x="42235" y="4744"/>
                </a:lnTo>
                <a:lnTo>
                  <a:pt x="40045" y="1569"/>
                </a:lnTo>
                <a:lnTo>
                  <a:pt x="43272" y="8485"/>
                </a:lnTo>
                <a:lnTo>
                  <a:pt x="39562" y="3729"/>
                </a:lnTo>
                <a:lnTo>
                  <a:pt x="43504" y="12609"/>
                </a:lnTo>
                <a:lnTo>
                  <a:pt x="40166" y="9102"/>
                </a:lnTo>
                <a:lnTo>
                  <a:pt x="42492" y="13734"/>
                </a:lnTo>
                <a:lnTo>
                  <a:pt x="37469" y="8013"/>
                </a:lnTo>
                <a:lnTo>
                  <a:pt x="42217" y="18085"/>
                </a:lnTo>
                <a:lnTo>
                  <a:pt x="38508" y="13328"/>
                </a:lnTo>
                <a:lnTo>
                  <a:pt x="41561" y="21783"/>
                </a:lnTo>
                <a:lnTo>
                  <a:pt x="36507" y="13251"/>
                </a:lnTo>
                <a:lnTo>
                  <a:pt x="40610" y="24846"/>
                </a:lnTo>
                <a:lnTo>
                  <a:pt x="36261" y="17561"/>
                </a:lnTo>
                <a:lnTo>
                  <a:pt x="38799" y="26704"/>
                </a:lnTo>
                <a:lnTo>
                  <a:pt x="34756" y="19928"/>
                </a:lnTo>
                <a:lnTo>
                  <a:pt x="37922" y="27813"/>
                </a:lnTo>
                <a:lnTo>
                  <a:pt x="34450" y="23377"/>
                </a:lnTo>
                <a:lnTo>
                  <a:pt x="36575" y="28991"/>
                </a:lnTo>
                <a:lnTo>
                  <a:pt x="33288" y="24557"/>
                </a:lnTo>
                <a:lnTo>
                  <a:pt x="34836" y="28577"/>
                </a:lnTo>
                <a:lnTo>
                  <a:pt x="33160" y="27373"/>
                </a:lnTo>
                <a:cubicBezTo>
                  <a:pt x="33160" y="27373"/>
                  <a:pt x="35466" y="31610"/>
                  <a:pt x="33419" y="35483"/>
                </a:cubicBezTo>
                <a:cubicBezTo>
                  <a:pt x="31912" y="30303"/>
                  <a:pt x="24570" y="9788"/>
                  <a:pt x="3690" y="13543"/>
                </a:cubicBezTo>
                <a:lnTo>
                  <a:pt x="8490" y="14637"/>
                </a:lnTo>
                <a:lnTo>
                  <a:pt x="4655" y="15057"/>
                </a:lnTo>
                <a:lnTo>
                  <a:pt x="12274" y="15499"/>
                </a:lnTo>
                <a:lnTo>
                  <a:pt x="6327" y="16505"/>
                </a:lnTo>
                <a:lnTo>
                  <a:pt x="16014" y="17252"/>
                </a:lnTo>
                <a:lnTo>
                  <a:pt x="11343" y="18525"/>
                </a:lnTo>
                <a:lnTo>
                  <a:pt x="16524" y="18677"/>
                </a:lnTo>
                <a:lnTo>
                  <a:pt x="9103" y="20381"/>
                </a:lnTo>
                <a:lnTo>
                  <a:pt x="20223" y="20985"/>
                </a:lnTo>
                <a:lnTo>
                  <a:pt x="14275" y="21991"/>
                </a:lnTo>
                <a:lnTo>
                  <a:pt x="23167" y="23316"/>
                </a:lnTo>
                <a:lnTo>
                  <a:pt x="13257" y="23715"/>
                </a:lnTo>
                <a:lnTo>
                  <a:pt x="25411" y="25608"/>
                </a:lnTo>
                <a:lnTo>
                  <a:pt x="16934" y="25978"/>
                </a:lnTo>
                <a:lnTo>
                  <a:pt x="26187" y="28083"/>
                </a:lnTo>
                <a:lnTo>
                  <a:pt x="18304" y="28427"/>
                </a:lnTo>
                <a:lnTo>
                  <a:pt x="26746" y="29383"/>
                </a:lnTo>
                <a:lnTo>
                  <a:pt x="21194" y="30334"/>
                </a:lnTo>
                <a:lnTo>
                  <a:pt x="27144" y="31127"/>
                </a:lnTo>
                <a:lnTo>
                  <a:pt x="21683" y="31915"/>
                </a:lnTo>
                <a:lnTo>
                  <a:pt x="25953" y="32462"/>
                </a:lnTo>
                <a:lnTo>
                  <a:pt x="24099" y="33366"/>
                </a:lnTo>
                <a:cubicBezTo>
                  <a:pt x="24099" y="33366"/>
                  <a:pt x="28787" y="33347"/>
                  <a:pt x="31255" y="36835"/>
                </a:cubicBezTo>
                <a:cubicBezTo>
                  <a:pt x="26655" y="36455"/>
                  <a:pt x="3790" y="35674"/>
                  <a:pt x="0" y="57123"/>
                </a:cubicBezTo>
                <a:lnTo>
                  <a:pt x="4802" y="49743"/>
                </a:lnTo>
                <a:lnTo>
                  <a:pt x="3691" y="55672"/>
                </a:lnTo>
                <a:lnTo>
                  <a:pt x="7739" y="46838"/>
                </a:lnTo>
                <a:lnTo>
                  <a:pt x="7320" y="51663"/>
                </a:lnTo>
                <a:lnTo>
                  <a:pt x="10112" y="47408"/>
                </a:lnTo>
                <a:lnTo>
                  <a:pt x="8287" y="54406"/>
                </a:lnTo>
                <a:lnTo>
                  <a:pt x="12695" y="44180"/>
                </a:lnTo>
                <a:lnTo>
                  <a:pt x="11584" y="50108"/>
                </a:lnTo>
                <a:lnTo>
                  <a:pt x="15899" y="42222"/>
                </a:lnTo>
                <a:lnTo>
                  <a:pt x="12849" y="51660"/>
                </a:lnTo>
                <a:lnTo>
                  <a:pt x="18825" y="40907"/>
                </a:lnTo>
                <a:lnTo>
                  <a:pt x="18432" y="45324"/>
                </a:lnTo>
                <a:lnTo>
                  <a:pt x="21417" y="41036"/>
                </a:lnTo>
                <a:lnTo>
                  <a:pt x="19697" y="46876"/>
                </a:lnTo>
                <a:lnTo>
                  <a:pt x="24008" y="41165"/>
                </a:lnTo>
                <a:lnTo>
                  <a:pt x="21804" y="46499"/>
                </a:lnTo>
                <a:lnTo>
                  <a:pt x="26899" y="39658"/>
                </a:lnTo>
                <a:lnTo>
                  <a:pt x="25651" y="44821"/>
                </a:lnTo>
                <a:cubicBezTo>
                  <a:pt x="25651" y="44821"/>
                  <a:pt x="27115" y="40802"/>
                  <a:pt x="30840" y="39472"/>
                </a:cubicBezTo>
                <a:cubicBezTo>
                  <a:pt x="29928" y="40536"/>
                  <a:pt x="29061" y="41640"/>
                  <a:pt x="28237" y="42782"/>
                </a:cubicBezTo>
                <a:cubicBezTo>
                  <a:pt x="26704" y="44950"/>
                  <a:pt x="25327" y="47247"/>
                  <a:pt x="24188" y="49670"/>
                </a:cubicBezTo>
                <a:cubicBezTo>
                  <a:pt x="21883" y="54505"/>
                  <a:pt x="20471" y="59789"/>
                  <a:pt x="19929" y="65157"/>
                </a:cubicBezTo>
                <a:cubicBezTo>
                  <a:pt x="19794" y="66499"/>
                  <a:pt x="19708" y="67846"/>
                  <a:pt x="19671" y="69196"/>
                </a:cubicBezTo>
                <a:cubicBezTo>
                  <a:pt x="19639" y="70547"/>
                  <a:pt x="19653" y="71896"/>
                  <a:pt x="19715" y="73246"/>
                </a:cubicBezTo>
                <a:cubicBezTo>
                  <a:pt x="19835" y="75944"/>
                  <a:pt x="20141" y="78633"/>
                  <a:pt x="20611" y="81292"/>
                </a:cubicBezTo>
                <a:cubicBezTo>
                  <a:pt x="21081" y="83957"/>
                  <a:pt x="21709" y="86590"/>
                  <a:pt x="22492" y="89179"/>
                </a:cubicBezTo>
                <a:cubicBezTo>
                  <a:pt x="22882" y="90478"/>
                  <a:pt x="23314" y="91765"/>
                  <a:pt x="23786" y="93045"/>
                </a:cubicBezTo>
                <a:cubicBezTo>
                  <a:pt x="23842" y="93196"/>
                  <a:pt x="23902" y="93348"/>
                  <a:pt x="23959" y="93498"/>
                </a:cubicBezTo>
                <a:lnTo>
                  <a:pt x="29543" y="91398"/>
                </a:lnTo>
                <a:cubicBezTo>
                  <a:pt x="29447" y="91195"/>
                  <a:pt x="29350" y="90991"/>
                  <a:pt x="29255" y="90787"/>
                </a:cubicBezTo>
                <a:cubicBezTo>
                  <a:pt x="28739" y="89665"/>
                  <a:pt x="28255" y="88523"/>
                  <a:pt x="27804" y="87360"/>
                </a:cubicBezTo>
                <a:cubicBezTo>
                  <a:pt x="26899" y="85034"/>
                  <a:pt x="26134" y="82657"/>
                  <a:pt x="25511" y="80240"/>
                </a:cubicBezTo>
                <a:cubicBezTo>
                  <a:pt x="24888" y="77821"/>
                  <a:pt x="24412" y="75364"/>
                  <a:pt x="24108" y="72883"/>
                </a:cubicBezTo>
                <a:cubicBezTo>
                  <a:pt x="23957" y="71643"/>
                  <a:pt x="23846" y="70399"/>
                  <a:pt x="23779" y="69150"/>
                </a:cubicBezTo>
                <a:cubicBezTo>
                  <a:pt x="23716" y="67902"/>
                  <a:pt x="23699" y="66652"/>
                  <a:pt x="23727" y="65402"/>
                </a:cubicBezTo>
                <a:cubicBezTo>
                  <a:pt x="23845" y="60404"/>
                  <a:pt x="24765" y="55407"/>
                  <a:pt x="26576" y="50697"/>
                </a:cubicBezTo>
                <a:cubicBezTo>
                  <a:pt x="27470" y="48337"/>
                  <a:pt x="28603" y="46064"/>
                  <a:pt x="29906" y="43881"/>
                </a:cubicBezTo>
                <a:cubicBezTo>
                  <a:pt x="30776" y="42450"/>
                  <a:pt x="31721" y="41067"/>
                  <a:pt x="32735" y="39735"/>
                </a:cubicBezTo>
                <a:cubicBezTo>
                  <a:pt x="33982" y="43224"/>
                  <a:pt x="30835" y="45816"/>
                  <a:pt x="30835" y="45816"/>
                </a:cubicBezTo>
                <a:lnTo>
                  <a:pt x="32163" y="45492"/>
                </a:lnTo>
                <a:lnTo>
                  <a:pt x="30217" y="47574"/>
                </a:lnTo>
                <a:lnTo>
                  <a:pt x="33334" y="45668"/>
                </a:lnTo>
                <a:lnTo>
                  <a:pt x="30638" y="48587"/>
                </a:lnTo>
                <a:lnTo>
                  <a:pt x="33868" y="46726"/>
                </a:lnTo>
                <a:lnTo>
                  <a:pt x="29970" y="50779"/>
                </a:lnTo>
                <a:lnTo>
                  <a:pt x="34131" y="47623"/>
                </a:lnTo>
                <a:lnTo>
                  <a:pt x="30307" y="52605"/>
                </a:lnTo>
                <a:lnTo>
                  <a:pt x="34782" y="49213"/>
                </a:lnTo>
                <a:lnTo>
                  <a:pt x="29388" y="55311"/>
                </a:lnTo>
                <a:lnTo>
                  <a:pt x="34606" y="51329"/>
                </a:lnTo>
                <a:lnTo>
                  <a:pt x="30635" y="55760"/>
                </a:lnTo>
                <a:lnTo>
                  <a:pt x="34090" y="53760"/>
                </a:lnTo>
                <a:lnTo>
                  <a:pt x="28679" y="58764"/>
                </a:lnTo>
                <a:lnTo>
                  <a:pt x="33180" y="56498"/>
                </a:lnTo>
                <a:lnTo>
                  <a:pt x="30605" y="58764"/>
                </a:lnTo>
                <a:lnTo>
                  <a:pt x="33523" y="57440"/>
                </a:lnTo>
                <a:lnTo>
                  <a:pt x="28901" y="61911"/>
                </a:lnTo>
                <a:lnTo>
                  <a:pt x="32357" y="59912"/>
                </a:lnTo>
                <a:lnTo>
                  <a:pt x="28662" y="63356"/>
                </a:lnTo>
                <a:lnTo>
                  <a:pt x="30793" y="61949"/>
                </a:lnTo>
                <a:lnTo>
                  <a:pt x="28809" y="64533"/>
                </a:lnTo>
                <a:cubicBezTo>
                  <a:pt x="41091" y="57595"/>
                  <a:pt x="36065" y="43950"/>
                  <a:pt x="34672" y="40755"/>
                </a:cubicBezTo>
                <a:cubicBezTo>
                  <a:pt x="37391" y="43540"/>
                  <a:pt x="37017" y="47715"/>
                  <a:pt x="37017" y="47715"/>
                </a:cubicBezTo>
                <a:lnTo>
                  <a:pt x="38076" y="45942"/>
                </a:lnTo>
                <a:lnTo>
                  <a:pt x="38257" y="50245"/>
                </a:lnTo>
                <a:lnTo>
                  <a:pt x="39507" y="44869"/>
                </a:lnTo>
                <a:lnTo>
                  <a:pt x="39792" y="50866"/>
                </a:lnTo>
                <a:lnTo>
                  <a:pt x="41211" y="45415"/>
                </a:lnTo>
                <a:lnTo>
                  <a:pt x="41446" y="53909"/>
                </a:lnTo>
                <a:lnTo>
                  <a:pt x="42458" y="46084"/>
                </a:lnTo>
                <a:lnTo>
                  <a:pt x="43769" y="55483"/>
                </a:lnTo>
                <a:lnTo>
                  <a:pt x="44859" y="47067"/>
                </a:lnTo>
                <a:lnTo>
                  <a:pt x="45711" y="59339"/>
                </a:lnTo>
                <a:lnTo>
                  <a:pt x="46950" y="49498"/>
                </a:lnTo>
                <a:lnTo>
                  <a:pt x="47515" y="58470"/>
                </a:lnTo>
                <a:lnTo>
                  <a:pt x="49023" y="52631"/>
                </a:lnTo>
                <a:lnTo>
                  <a:pt x="48679" y="63761"/>
                </a:lnTo>
                <a:lnTo>
                  <a:pt x="51008" y="56512"/>
                </a:lnTo>
                <a:lnTo>
                  <a:pt x="50719" y="61688"/>
                </a:lnTo>
                <a:lnTo>
                  <a:pt x="52385" y="57141"/>
                </a:lnTo>
                <a:lnTo>
                  <a:pt x="52305" y="66856"/>
                </a:lnTo>
                <a:lnTo>
                  <a:pt x="53812" y="61016"/>
                </a:lnTo>
                <a:lnTo>
                  <a:pt x="53605" y="68645"/>
                </a:lnTo>
                <a:lnTo>
                  <a:pt x="54350" y="64861"/>
                </a:lnTo>
                <a:lnTo>
                  <a:pt x="55032" y="69736"/>
                </a:lnTo>
                <a:cubicBezTo>
                  <a:pt x="60512" y="49389"/>
                  <a:pt x="41001" y="40314"/>
                  <a:pt x="35806" y="38288"/>
                </a:cubicBezTo>
                <a:cubicBezTo>
                  <a:pt x="35910" y="38270"/>
                  <a:pt x="36014" y="38252"/>
                  <a:pt x="36118" y="38239"/>
                </a:cubicBezTo>
                <a:lnTo>
                  <a:pt x="36140" y="38323"/>
                </a:lnTo>
                <a:cubicBezTo>
                  <a:pt x="36148" y="38292"/>
                  <a:pt x="36160" y="38263"/>
                  <a:pt x="36169" y="38231"/>
                </a:cubicBezTo>
                <a:cubicBezTo>
                  <a:pt x="39853" y="37747"/>
                  <a:pt x="42915" y="40247"/>
                  <a:pt x="42915" y="40247"/>
                </a:cubicBezTo>
                <a:lnTo>
                  <a:pt x="39201" y="36449"/>
                </a:lnTo>
                <a:lnTo>
                  <a:pt x="47079" y="39720"/>
                </a:lnTo>
                <a:lnTo>
                  <a:pt x="42455" y="36264"/>
                </a:lnTo>
                <a:lnTo>
                  <a:pt x="49081" y="38967"/>
                </a:lnTo>
                <a:lnTo>
                  <a:pt x="44617" y="34828"/>
                </a:lnTo>
                <a:lnTo>
                  <a:pt x="49376" y="36986"/>
                </a:lnTo>
                <a:lnTo>
                  <a:pt x="46778" y="33392"/>
                </a:lnTo>
                <a:lnTo>
                  <a:pt x="57412" y="39574"/>
                </a:lnTo>
                <a:lnTo>
                  <a:pt x="49964" y="33026"/>
                </a:lnTo>
                <a:lnTo>
                  <a:pt x="57706" y="37592"/>
                </a:lnTo>
                <a:lnTo>
                  <a:pt x="53719" y="33067"/>
                </a:lnTo>
                <a:lnTo>
                  <a:pt x="62737" y="39599"/>
                </a:lnTo>
                <a:lnTo>
                  <a:pt x="57589" y="34520"/>
                </a:lnTo>
                <a:lnTo>
                  <a:pt x="62167" y="36747"/>
                </a:lnTo>
                <a:lnTo>
                  <a:pt x="59339" y="32816"/>
                </a:lnTo>
                <a:lnTo>
                  <a:pt x="67335" y="38334"/>
                </a:lnTo>
                <a:close/>
                <a:moveTo>
                  <a:pt x="42363" y="31693"/>
                </a:moveTo>
                <a:cubicBezTo>
                  <a:pt x="42110" y="31796"/>
                  <a:pt x="41860" y="31899"/>
                  <a:pt x="41616" y="32004"/>
                </a:cubicBezTo>
                <a:lnTo>
                  <a:pt x="40591" y="31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58"/>
          <p:cNvSpPr/>
          <p:nvPr/>
        </p:nvSpPr>
        <p:spPr>
          <a:xfrm>
            <a:off x="1350215" y="3627319"/>
            <a:ext cx="1646743" cy="2160996"/>
          </a:xfrm>
          <a:custGeom>
            <a:avLst/>
            <a:gdLst/>
            <a:ahLst/>
            <a:cxnLst/>
            <a:rect l="l" t="t" r="r" b="b"/>
            <a:pathLst>
              <a:path w="71249" h="93499" extrusionOk="0">
                <a:moveTo>
                  <a:pt x="63348" y="33810"/>
                </a:moveTo>
                <a:lnTo>
                  <a:pt x="71249" y="37695"/>
                </a:lnTo>
                <a:cubicBezTo>
                  <a:pt x="62290" y="27310"/>
                  <a:pt x="51341" y="28368"/>
                  <a:pt x="43522" y="31245"/>
                </a:cubicBezTo>
                <a:lnTo>
                  <a:pt x="41038" y="30908"/>
                </a:lnTo>
                <a:lnTo>
                  <a:pt x="47262" y="30078"/>
                </a:lnTo>
                <a:lnTo>
                  <a:pt x="41698" y="29324"/>
                </a:lnTo>
                <a:lnTo>
                  <a:pt x="49822" y="28808"/>
                </a:lnTo>
                <a:lnTo>
                  <a:pt x="43315" y="27948"/>
                </a:lnTo>
                <a:lnTo>
                  <a:pt x="49255" y="27611"/>
                </a:lnTo>
                <a:lnTo>
                  <a:pt x="45397" y="26589"/>
                </a:lnTo>
                <a:lnTo>
                  <a:pt x="52761" y="26862"/>
                </a:lnTo>
                <a:lnTo>
                  <a:pt x="47973" y="25292"/>
                </a:lnTo>
                <a:lnTo>
                  <a:pt x="51397" y="25504"/>
                </a:lnTo>
                <a:lnTo>
                  <a:pt x="48395" y="24382"/>
                </a:lnTo>
                <a:lnTo>
                  <a:pt x="54824" y="24475"/>
                </a:lnTo>
                <a:lnTo>
                  <a:pt x="50966" y="23453"/>
                </a:lnTo>
                <a:lnTo>
                  <a:pt x="56014" y="23622"/>
                </a:lnTo>
                <a:lnTo>
                  <a:pt x="53512" y="23114"/>
                </a:lnTo>
                <a:lnTo>
                  <a:pt x="56742" y="22681"/>
                </a:lnTo>
                <a:cubicBezTo>
                  <a:pt x="51491" y="21233"/>
                  <a:pt x="47366" y="22315"/>
                  <a:pt x="44204" y="24376"/>
                </a:cubicBezTo>
                <a:cubicBezTo>
                  <a:pt x="47114" y="17575"/>
                  <a:pt x="47962" y="8845"/>
                  <a:pt x="40919" y="0"/>
                </a:cubicBezTo>
                <a:lnTo>
                  <a:pt x="42235" y="4744"/>
                </a:lnTo>
                <a:lnTo>
                  <a:pt x="40045" y="1569"/>
                </a:lnTo>
                <a:lnTo>
                  <a:pt x="43272" y="8485"/>
                </a:lnTo>
                <a:lnTo>
                  <a:pt x="39562" y="3729"/>
                </a:lnTo>
                <a:lnTo>
                  <a:pt x="43504" y="12609"/>
                </a:lnTo>
                <a:lnTo>
                  <a:pt x="40166" y="9102"/>
                </a:lnTo>
                <a:lnTo>
                  <a:pt x="42492" y="13734"/>
                </a:lnTo>
                <a:lnTo>
                  <a:pt x="37469" y="8013"/>
                </a:lnTo>
                <a:lnTo>
                  <a:pt x="42217" y="18085"/>
                </a:lnTo>
                <a:lnTo>
                  <a:pt x="38508" y="13328"/>
                </a:lnTo>
                <a:lnTo>
                  <a:pt x="41561" y="21783"/>
                </a:lnTo>
                <a:lnTo>
                  <a:pt x="36507" y="13251"/>
                </a:lnTo>
                <a:lnTo>
                  <a:pt x="40610" y="24846"/>
                </a:lnTo>
                <a:lnTo>
                  <a:pt x="36261" y="17561"/>
                </a:lnTo>
                <a:lnTo>
                  <a:pt x="38799" y="26704"/>
                </a:lnTo>
                <a:lnTo>
                  <a:pt x="34756" y="19928"/>
                </a:lnTo>
                <a:lnTo>
                  <a:pt x="37922" y="27813"/>
                </a:lnTo>
                <a:lnTo>
                  <a:pt x="34450" y="23377"/>
                </a:lnTo>
                <a:lnTo>
                  <a:pt x="36575" y="28991"/>
                </a:lnTo>
                <a:lnTo>
                  <a:pt x="33288" y="24557"/>
                </a:lnTo>
                <a:lnTo>
                  <a:pt x="34836" y="28577"/>
                </a:lnTo>
                <a:lnTo>
                  <a:pt x="33160" y="27373"/>
                </a:lnTo>
                <a:cubicBezTo>
                  <a:pt x="33160" y="27373"/>
                  <a:pt x="35466" y="31610"/>
                  <a:pt x="33419" y="35483"/>
                </a:cubicBezTo>
                <a:cubicBezTo>
                  <a:pt x="31912" y="30303"/>
                  <a:pt x="24570" y="9788"/>
                  <a:pt x="3690" y="13543"/>
                </a:cubicBezTo>
                <a:lnTo>
                  <a:pt x="8490" y="14637"/>
                </a:lnTo>
                <a:lnTo>
                  <a:pt x="4655" y="15057"/>
                </a:lnTo>
                <a:lnTo>
                  <a:pt x="12274" y="15499"/>
                </a:lnTo>
                <a:lnTo>
                  <a:pt x="6327" y="16505"/>
                </a:lnTo>
                <a:lnTo>
                  <a:pt x="16014" y="17252"/>
                </a:lnTo>
                <a:lnTo>
                  <a:pt x="11343" y="18525"/>
                </a:lnTo>
                <a:lnTo>
                  <a:pt x="16524" y="18677"/>
                </a:lnTo>
                <a:lnTo>
                  <a:pt x="9103" y="20381"/>
                </a:lnTo>
                <a:lnTo>
                  <a:pt x="20223" y="20985"/>
                </a:lnTo>
                <a:lnTo>
                  <a:pt x="14275" y="21991"/>
                </a:lnTo>
                <a:lnTo>
                  <a:pt x="23167" y="23316"/>
                </a:lnTo>
                <a:lnTo>
                  <a:pt x="13257" y="23715"/>
                </a:lnTo>
                <a:lnTo>
                  <a:pt x="25411" y="25608"/>
                </a:lnTo>
                <a:lnTo>
                  <a:pt x="16934" y="25978"/>
                </a:lnTo>
                <a:lnTo>
                  <a:pt x="26187" y="28083"/>
                </a:lnTo>
                <a:lnTo>
                  <a:pt x="18304" y="28427"/>
                </a:lnTo>
                <a:lnTo>
                  <a:pt x="26746" y="29383"/>
                </a:lnTo>
                <a:lnTo>
                  <a:pt x="21194" y="30334"/>
                </a:lnTo>
                <a:lnTo>
                  <a:pt x="27144" y="31127"/>
                </a:lnTo>
                <a:lnTo>
                  <a:pt x="21683" y="31915"/>
                </a:lnTo>
                <a:lnTo>
                  <a:pt x="25953" y="32462"/>
                </a:lnTo>
                <a:lnTo>
                  <a:pt x="24099" y="33366"/>
                </a:lnTo>
                <a:cubicBezTo>
                  <a:pt x="24099" y="33366"/>
                  <a:pt x="28787" y="33347"/>
                  <a:pt x="31255" y="36835"/>
                </a:cubicBezTo>
                <a:cubicBezTo>
                  <a:pt x="26655" y="36455"/>
                  <a:pt x="3790" y="35674"/>
                  <a:pt x="0" y="57123"/>
                </a:cubicBezTo>
                <a:lnTo>
                  <a:pt x="4802" y="49743"/>
                </a:lnTo>
                <a:lnTo>
                  <a:pt x="3691" y="55672"/>
                </a:lnTo>
                <a:lnTo>
                  <a:pt x="7739" y="46838"/>
                </a:lnTo>
                <a:lnTo>
                  <a:pt x="7320" y="51663"/>
                </a:lnTo>
                <a:lnTo>
                  <a:pt x="10112" y="47408"/>
                </a:lnTo>
                <a:lnTo>
                  <a:pt x="8287" y="54406"/>
                </a:lnTo>
                <a:lnTo>
                  <a:pt x="12695" y="44180"/>
                </a:lnTo>
                <a:lnTo>
                  <a:pt x="11584" y="50108"/>
                </a:lnTo>
                <a:lnTo>
                  <a:pt x="15899" y="42222"/>
                </a:lnTo>
                <a:lnTo>
                  <a:pt x="12849" y="51660"/>
                </a:lnTo>
                <a:lnTo>
                  <a:pt x="18825" y="40907"/>
                </a:lnTo>
                <a:lnTo>
                  <a:pt x="18432" y="45324"/>
                </a:lnTo>
                <a:lnTo>
                  <a:pt x="21417" y="41036"/>
                </a:lnTo>
                <a:lnTo>
                  <a:pt x="19697" y="46876"/>
                </a:lnTo>
                <a:lnTo>
                  <a:pt x="24008" y="41165"/>
                </a:lnTo>
                <a:lnTo>
                  <a:pt x="21804" y="46499"/>
                </a:lnTo>
                <a:lnTo>
                  <a:pt x="26899" y="39658"/>
                </a:lnTo>
                <a:lnTo>
                  <a:pt x="25651" y="44821"/>
                </a:lnTo>
                <a:cubicBezTo>
                  <a:pt x="25651" y="44821"/>
                  <a:pt x="27115" y="40802"/>
                  <a:pt x="30840" y="39472"/>
                </a:cubicBezTo>
                <a:cubicBezTo>
                  <a:pt x="29928" y="40536"/>
                  <a:pt x="29061" y="41640"/>
                  <a:pt x="28237" y="42782"/>
                </a:cubicBezTo>
                <a:cubicBezTo>
                  <a:pt x="26704" y="44950"/>
                  <a:pt x="25327" y="47247"/>
                  <a:pt x="24188" y="49670"/>
                </a:cubicBezTo>
                <a:cubicBezTo>
                  <a:pt x="21883" y="54505"/>
                  <a:pt x="20471" y="59789"/>
                  <a:pt x="19929" y="65157"/>
                </a:cubicBezTo>
                <a:cubicBezTo>
                  <a:pt x="19794" y="66499"/>
                  <a:pt x="19708" y="67846"/>
                  <a:pt x="19671" y="69196"/>
                </a:cubicBezTo>
                <a:cubicBezTo>
                  <a:pt x="19639" y="70547"/>
                  <a:pt x="19653" y="71896"/>
                  <a:pt x="19715" y="73246"/>
                </a:cubicBezTo>
                <a:cubicBezTo>
                  <a:pt x="19835" y="75944"/>
                  <a:pt x="20141" y="78633"/>
                  <a:pt x="20611" y="81292"/>
                </a:cubicBezTo>
                <a:cubicBezTo>
                  <a:pt x="21081" y="83957"/>
                  <a:pt x="21709" y="86590"/>
                  <a:pt x="22492" y="89179"/>
                </a:cubicBezTo>
                <a:cubicBezTo>
                  <a:pt x="22882" y="90478"/>
                  <a:pt x="23314" y="91765"/>
                  <a:pt x="23786" y="93045"/>
                </a:cubicBezTo>
                <a:cubicBezTo>
                  <a:pt x="23842" y="93196"/>
                  <a:pt x="23902" y="93348"/>
                  <a:pt x="23959" y="93498"/>
                </a:cubicBezTo>
                <a:lnTo>
                  <a:pt x="29543" y="91398"/>
                </a:lnTo>
                <a:cubicBezTo>
                  <a:pt x="29447" y="91195"/>
                  <a:pt x="29350" y="90991"/>
                  <a:pt x="29255" y="90787"/>
                </a:cubicBezTo>
                <a:cubicBezTo>
                  <a:pt x="28739" y="89665"/>
                  <a:pt x="28255" y="88523"/>
                  <a:pt x="27804" y="87360"/>
                </a:cubicBezTo>
                <a:cubicBezTo>
                  <a:pt x="26899" y="85034"/>
                  <a:pt x="26134" y="82657"/>
                  <a:pt x="25511" y="80240"/>
                </a:cubicBezTo>
                <a:cubicBezTo>
                  <a:pt x="24888" y="77821"/>
                  <a:pt x="24412" y="75364"/>
                  <a:pt x="24108" y="72883"/>
                </a:cubicBezTo>
                <a:cubicBezTo>
                  <a:pt x="23957" y="71643"/>
                  <a:pt x="23846" y="70399"/>
                  <a:pt x="23779" y="69150"/>
                </a:cubicBezTo>
                <a:cubicBezTo>
                  <a:pt x="23716" y="67902"/>
                  <a:pt x="23699" y="66652"/>
                  <a:pt x="23727" y="65402"/>
                </a:cubicBezTo>
                <a:cubicBezTo>
                  <a:pt x="23845" y="60404"/>
                  <a:pt x="24765" y="55407"/>
                  <a:pt x="26576" y="50697"/>
                </a:cubicBezTo>
                <a:cubicBezTo>
                  <a:pt x="27470" y="48337"/>
                  <a:pt x="28603" y="46064"/>
                  <a:pt x="29906" y="43881"/>
                </a:cubicBezTo>
                <a:cubicBezTo>
                  <a:pt x="30776" y="42450"/>
                  <a:pt x="31721" y="41067"/>
                  <a:pt x="32735" y="39735"/>
                </a:cubicBezTo>
                <a:cubicBezTo>
                  <a:pt x="33982" y="43224"/>
                  <a:pt x="30835" y="45816"/>
                  <a:pt x="30835" y="45816"/>
                </a:cubicBezTo>
                <a:lnTo>
                  <a:pt x="32163" y="45492"/>
                </a:lnTo>
                <a:lnTo>
                  <a:pt x="30217" y="47574"/>
                </a:lnTo>
                <a:lnTo>
                  <a:pt x="33334" y="45668"/>
                </a:lnTo>
                <a:lnTo>
                  <a:pt x="30638" y="48587"/>
                </a:lnTo>
                <a:lnTo>
                  <a:pt x="33868" y="46726"/>
                </a:lnTo>
                <a:lnTo>
                  <a:pt x="29970" y="50779"/>
                </a:lnTo>
                <a:lnTo>
                  <a:pt x="34131" y="47623"/>
                </a:lnTo>
                <a:lnTo>
                  <a:pt x="30307" y="52605"/>
                </a:lnTo>
                <a:lnTo>
                  <a:pt x="34782" y="49213"/>
                </a:lnTo>
                <a:lnTo>
                  <a:pt x="29388" y="55311"/>
                </a:lnTo>
                <a:lnTo>
                  <a:pt x="34606" y="51329"/>
                </a:lnTo>
                <a:lnTo>
                  <a:pt x="30635" y="55760"/>
                </a:lnTo>
                <a:lnTo>
                  <a:pt x="34090" y="53760"/>
                </a:lnTo>
                <a:lnTo>
                  <a:pt x="28679" y="58764"/>
                </a:lnTo>
                <a:lnTo>
                  <a:pt x="33180" y="56498"/>
                </a:lnTo>
                <a:lnTo>
                  <a:pt x="30605" y="58764"/>
                </a:lnTo>
                <a:lnTo>
                  <a:pt x="33523" y="57440"/>
                </a:lnTo>
                <a:lnTo>
                  <a:pt x="28901" y="61911"/>
                </a:lnTo>
                <a:lnTo>
                  <a:pt x="32357" y="59912"/>
                </a:lnTo>
                <a:lnTo>
                  <a:pt x="28662" y="63356"/>
                </a:lnTo>
                <a:lnTo>
                  <a:pt x="30793" y="61949"/>
                </a:lnTo>
                <a:lnTo>
                  <a:pt x="28809" y="64533"/>
                </a:lnTo>
                <a:cubicBezTo>
                  <a:pt x="41091" y="57595"/>
                  <a:pt x="36065" y="43950"/>
                  <a:pt x="34672" y="40755"/>
                </a:cubicBezTo>
                <a:cubicBezTo>
                  <a:pt x="37391" y="43540"/>
                  <a:pt x="37017" y="47715"/>
                  <a:pt x="37017" y="47715"/>
                </a:cubicBezTo>
                <a:lnTo>
                  <a:pt x="38076" y="45942"/>
                </a:lnTo>
                <a:lnTo>
                  <a:pt x="38257" y="50245"/>
                </a:lnTo>
                <a:lnTo>
                  <a:pt x="39507" y="44869"/>
                </a:lnTo>
                <a:lnTo>
                  <a:pt x="39792" y="50866"/>
                </a:lnTo>
                <a:lnTo>
                  <a:pt x="41211" y="45415"/>
                </a:lnTo>
                <a:lnTo>
                  <a:pt x="41446" y="53909"/>
                </a:lnTo>
                <a:lnTo>
                  <a:pt x="42458" y="46084"/>
                </a:lnTo>
                <a:lnTo>
                  <a:pt x="43769" y="55483"/>
                </a:lnTo>
                <a:lnTo>
                  <a:pt x="44859" y="47067"/>
                </a:lnTo>
                <a:lnTo>
                  <a:pt x="45711" y="59339"/>
                </a:lnTo>
                <a:lnTo>
                  <a:pt x="46950" y="49498"/>
                </a:lnTo>
                <a:lnTo>
                  <a:pt x="47515" y="58470"/>
                </a:lnTo>
                <a:lnTo>
                  <a:pt x="49023" y="52631"/>
                </a:lnTo>
                <a:lnTo>
                  <a:pt x="48679" y="63761"/>
                </a:lnTo>
                <a:lnTo>
                  <a:pt x="51008" y="56512"/>
                </a:lnTo>
                <a:lnTo>
                  <a:pt x="50719" y="61688"/>
                </a:lnTo>
                <a:lnTo>
                  <a:pt x="52385" y="57141"/>
                </a:lnTo>
                <a:lnTo>
                  <a:pt x="52305" y="66856"/>
                </a:lnTo>
                <a:lnTo>
                  <a:pt x="53812" y="61016"/>
                </a:lnTo>
                <a:lnTo>
                  <a:pt x="53605" y="68645"/>
                </a:lnTo>
                <a:lnTo>
                  <a:pt x="54350" y="64861"/>
                </a:lnTo>
                <a:lnTo>
                  <a:pt x="55032" y="69736"/>
                </a:lnTo>
                <a:cubicBezTo>
                  <a:pt x="60512" y="49389"/>
                  <a:pt x="41001" y="40314"/>
                  <a:pt x="35806" y="38288"/>
                </a:cubicBezTo>
                <a:cubicBezTo>
                  <a:pt x="35910" y="38270"/>
                  <a:pt x="36014" y="38252"/>
                  <a:pt x="36118" y="38239"/>
                </a:cubicBezTo>
                <a:lnTo>
                  <a:pt x="36140" y="38323"/>
                </a:lnTo>
                <a:cubicBezTo>
                  <a:pt x="36148" y="38292"/>
                  <a:pt x="36160" y="38263"/>
                  <a:pt x="36169" y="38231"/>
                </a:cubicBezTo>
                <a:cubicBezTo>
                  <a:pt x="39853" y="37747"/>
                  <a:pt x="42915" y="40247"/>
                  <a:pt x="42915" y="40247"/>
                </a:cubicBezTo>
                <a:lnTo>
                  <a:pt x="39201" y="36449"/>
                </a:lnTo>
                <a:lnTo>
                  <a:pt x="47079" y="39720"/>
                </a:lnTo>
                <a:lnTo>
                  <a:pt x="42455" y="36264"/>
                </a:lnTo>
                <a:lnTo>
                  <a:pt x="49081" y="38967"/>
                </a:lnTo>
                <a:lnTo>
                  <a:pt x="44617" y="34828"/>
                </a:lnTo>
                <a:lnTo>
                  <a:pt x="49376" y="36986"/>
                </a:lnTo>
                <a:lnTo>
                  <a:pt x="46778" y="33392"/>
                </a:lnTo>
                <a:lnTo>
                  <a:pt x="57412" y="39574"/>
                </a:lnTo>
                <a:lnTo>
                  <a:pt x="49964" y="33026"/>
                </a:lnTo>
                <a:lnTo>
                  <a:pt x="57706" y="37592"/>
                </a:lnTo>
                <a:lnTo>
                  <a:pt x="53719" y="33067"/>
                </a:lnTo>
                <a:lnTo>
                  <a:pt x="62737" y="39599"/>
                </a:lnTo>
                <a:lnTo>
                  <a:pt x="57589" y="34520"/>
                </a:lnTo>
                <a:lnTo>
                  <a:pt x="62167" y="36747"/>
                </a:lnTo>
                <a:lnTo>
                  <a:pt x="59339" y="32816"/>
                </a:lnTo>
                <a:lnTo>
                  <a:pt x="67335" y="38334"/>
                </a:lnTo>
                <a:close/>
                <a:moveTo>
                  <a:pt x="42363" y="31693"/>
                </a:moveTo>
                <a:cubicBezTo>
                  <a:pt x="42110" y="31796"/>
                  <a:pt x="41860" y="31899"/>
                  <a:pt x="41616" y="32004"/>
                </a:cubicBezTo>
                <a:lnTo>
                  <a:pt x="40591" y="31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04E337-6643-416D-B7F8-6761D761B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274" y="2251650"/>
            <a:ext cx="7715400" cy="640200"/>
          </a:xfrm>
        </p:spPr>
        <p:txBody>
          <a:bodyPr/>
          <a:lstStyle/>
          <a:p>
            <a:r>
              <a:rPr lang="en-US" dirty="0" err="1"/>
              <a:t>Prototipi</a:t>
            </a:r>
            <a:r>
              <a:rPr lang="en-US" dirty="0"/>
              <a:t> </a:t>
            </a:r>
            <a:r>
              <a:rPr lang="en-US" dirty="0" err="1"/>
              <a:t>korisničkih</a:t>
            </a:r>
            <a:r>
              <a:rPr lang="en-US" dirty="0"/>
              <a:t> </a:t>
            </a:r>
            <a:r>
              <a:rPr lang="en-US" dirty="0" err="1"/>
              <a:t>interfejsa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970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1000">
              <a:srgbClr val="E1B586"/>
            </a:gs>
            <a:gs pos="59000">
              <a:srgbClr val="F1C69A"/>
            </a:gs>
            <a:gs pos="100000">
              <a:srgbClr val="DD9B9A"/>
            </a:gs>
          </a:gsLst>
          <a:lin ang="16198662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45B097-0640-4FF8-A8C9-0E9210BB2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8" y="0"/>
            <a:ext cx="78672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BCFF7-64BC-487E-B1B6-10D6216E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76" y="0"/>
            <a:ext cx="78822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3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7150B-F5B2-485E-940B-4A587BCE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15" y="66325"/>
            <a:ext cx="7659169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1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33FFE9-785C-45BC-9C45-13D50880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2" y="61562"/>
            <a:ext cx="7668695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nderful Travel to Indonesia MK Campaign By Slidesgo">
  <a:themeElements>
    <a:clrScheme name="Simple Light">
      <a:dk1>
        <a:srgbClr val="3B1534"/>
      </a:dk1>
      <a:lt1>
        <a:srgbClr val="DD9B9A"/>
      </a:lt1>
      <a:dk2>
        <a:srgbClr val="781F46"/>
      </a:dk2>
      <a:lt2>
        <a:srgbClr val="FBDBBA"/>
      </a:lt2>
      <a:accent1>
        <a:srgbClr val="9E5957"/>
      </a:accent1>
      <a:accent2>
        <a:srgbClr val="FCDA9B"/>
      </a:accent2>
      <a:accent3>
        <a:srgbClr val="FFF2D6"/>
      </a:accent3>
      <a:accent4>
        <a:srgbClr val="FFF5DF"/>
      </a:accent4>
      <a:accent5>
        <a:srgbClr val="F1C69A"/>
      </a:accent5>
      <a:accent6>
        <a:srgbClr val="FBDBBA"/>
      </a:accent6>
      <a:hlink>
        <a:srgbClr val="781F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772</TotalTime>
  <Words>133</Words>
  <Application>Microsoft Office PowerPoint</Application>
  <PresentationFormat>On-screen Show (16:9)</PresentationFormat>
  <Paragraphs>56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Nunito SemiBold</vt:lpstr>
      <vt:lpstr>Arial</vt:lpstr>
      <vt:lpstr>Sofia</vt:lpstr>
      <vt:lpstr>Wonderful Travel to Indonesia MK Campaign By Slidesgo</vt:lpstr>
      <vt:lpstr>Welcome  to  mahaLAnd </vt:lpstr>
      <vt:lpstr>PowerPoint Presentation</vt:lpstr>
      <vt:lpstr>PowerPoint Presentation</vt:lpstr>
      <vt:lpstr>PowerPoint Presentation</vt:lpstr>
      <vt:lpstr>Prototipi korisničkih interfejsa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Dijagram slučajeva upotrebe</vt:lpstr>
      <vt:lpstr>PowerPoint Presentation</vt:lpstr>
      <vt:lpstr>PowerPoint Presentation</vt:lpstr>
      <vt:lpstr>PowerPoint Presentation</vt:lpstr>
      <vt:lpstr>Dijagram aktivnosti   Upravljanje korisničkim računom</vt:lpstr>
      <vt:lpstr>PowerPoint Presentation</vt:lpstr>
      <vt:lpstr>PowerPoint Presentation</vt:lpstr>
      <vt:lpstr>Dijagram klasa</vt:lpstr>
      <vt:lpstr>PowerPoint Presentation</vt:lpstr>
      <vt:lpstr>MVC dijagram klasa </vt:lpstr>
      <vt:lpstr>PowerPoint Presentation</vt:lpstr>
      <vt:lpstr>PowerPoint Presentation</vt:lpstr>
      <vt:lpstr>ER dijagram</vt:lpstr>
      <vt:lpstr>PowerPoint Presentation</vt:lpstr>
      <vt:lpstr>Dijagram komponenti</vt:lpstr>
      <vt:lpstr>PowerPoint Presentation</vt:lpstr>
      <vt:lpstr>Dijagram paketa</vt:lpstr>
      <vt:lpstr>PowerPoint Presentation</vt:lpstr>
      <vt:lpstr>Dijagram raspoređivanja</vt:lpstr>
      <vt:lpstr>PowerPoint Presentation</vt:lpstr>
      <vt:lpstr>Dijagram sekvence - Registracija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 to  mahaLAnd</dc:title>
  <dc:creator>KORISNIK</dc:creator>
  <cp:lastModifiedBy>Esma Zejnilovic</cp:lastModifiedBy>
  <cp:revision>9</cp:revision>
  <dcterms:modified xsi:type="dcterms:W3CDTF">2022-06-08T11:47:15Z</dcterms:modified>
</cp:coreProperties>
</file>